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333" r:id="rId4"/>
    <p:sldId id="320" r:id="rId5"/>
    <p:sldId id="332" r:id="rId6"/>
    <p:sldId id="340" r:id="rId7"/>
    <p:sldId id="341" r:id="rId8"/>
    <p:sldId id="329" r:id="rId9"/>
    <p:sldId id="375" r:id="rId10"/>
    <p:sldId id="257" r:id="rId11"/>
    <p:sldId id="278" r:id="rId12"/>
    <p:sldId id="292" r:id="rId13"/>
    <p:sldId id="288" r:id="rId15"/>
    <p:sldId id="289" r:id="rId16"/>
    <p:sldId id="290" r:id="rId17"/>
    <p:sldId id="291" r:id="rId18"/>
    <p:sldId id="293" r:id="rId19"/>
    <p:sldId id="279" r:id="rId20"/>
    <p:sldId id="334" r:id="rId21"/>
    <p:sldId id="258" r:id="rId22"/>
    <p:sldId id="328" r:id="rId23"/>
    <p:sldId id="259" r:id="rId24"/>
    <p:sldId id="260" r:id="rId25"/>
    <p:sldId id="284" r:id="rId26"/>
    <p:sldId id="265" r:id="rId27"/>
    <p:sldId id="264" r:id="rId28"/>
    <p:sldId id="267" r:id="rId29"/>
    <p:sldId id="280" r:id="rId30"/>
    <p:sldId id="268" r:id="rId31"/>
    <p:sldId id="269" r:id="rId32"/>
    <p:sldId id="282" r:id="rId33"/>
    <p:sldId id="266" r:id="rId34"/>
    <p:sldId id="271" r:id="rId35"/>
    <p:sldId id="273" r:id="rId36"/>
    <p:sldId id="274" r:id="rId37"/>
    <p:sldId id="275" r:id="rId38"/>
    <p:sldId id="276" r:id="rId39"/>
    <p:sldId id="272" r:id="rId40"/>
    <p:sldId id="286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2DA3-6B3B-4536-A031-E258F329D1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FC2C1-0B5F-430F-81FD-A2F5152B8E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 txBox="1">
            <a:spLocks noGrp="1"/>
          </p:cNvSpPr>
          <p:nvPr>
            <p:ph type="sldNum" sz="quarter"/>
          </p:nvPr>
        </p:nvSpPr>
        <p:spPr>
          <a:xfrm>
            <a:off x="3918857" y="8674443"/>
            <a:ext cx="2939143" cy="44484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89584" tIns="44792" rIns="89584" bIns="44792" anchor="b"/>
          <a:lstStyle/>
          <a:p>
            <a:pPr lvl="0" algn="r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7346" name="Rectangle 7"/>
          <p:cNvSpPr txBox="1">
            <a:spLocks noGrp="1"/>
          </p:cNvSpPr>
          <p:nvPr/>
        </p:nvSpPr>
        <p:spPr>
          <a:xfrm>
            <a:off x="3885887" y="8686800"/>
            <a:ext cx="2972114" cy="457200"/>
          </a:xfrm>
          <a:prstGeom prst="rect">
            <a:avLst/>
          </a:prstGeom>
          <a:noFill/>
          <a:ln w="9525">
            <a:noFill/>
          </a:ln>
        </p:spPr>
        <p:txBody>
          <a:bodyPr lIns="91430" tIns="45715" rIns="91430" bIns="45715" anchor="b"/>
          <a:lstStyle/>
          <a:p>
            <a:pPr algn="r" defTabSz="914400"/>
            <a:fld id="{9A0DB2DC-4C9A-4742-B13C-FB6460FD3503}" type="slidenum">
              <a:rPr lang="en-US" altLang="zh-CN" sz="1200" b="1" dirty="0"/>
            </a:fld>
            <a:endParaRPr lang="en-US" altLang="zh-CN" sz="1200" b="1" dirty="0"/>
          </a:p>
        </p:txBody>
      </p:sp>
      <p:sp>
        <p:nvSpPr>
          <p:cNvPr id="5734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 w="12700"/>
        </p:spPr>
      </p:sp>
      <p:sp>
        <p:nvSpPr>
          <p:cNvPr id="57348" name="Rectangle 3"/>
          <p:cNvSpPr>
            <a:spLocks noGrp="1"/>
          </p:cNvSpPr>
          <p:nvPr>
            <p:ph type="body"/>
          </p:nvPr>
        </p:nvSpPr>
        <p:spPr>
          <a:xfrm>
            <a:off x="913772" y="4343400"/>
            <a:ext cx="5030456" cy="4114800"/>
          </a:xfrm>
        </p:spPr>
        <p:txBody>
          <a:bodyPr wrap="square" lIns="92064" tIns="46032" rIns="92064" bIns="46032" anchor="t"/>
          <a:lstStyle/>
          <a:p>
            <a:pPr lvl="0"/>
            <a:r>
              <a:rPr lang="en-GB" altLang="zh-CN" dirty="0"/>
              <a:t>Liquid dispensers should be used rather than bars</a:t>
            </a:r>
            <a:endParaRPr lang="en-GB" altLang="zh-CN" dirty="0"/>
          </a:p>
          <a:p>
            <a:pPr lvl="0"/>
            <a:r>
              <a:rPr lang="en-GB" altLang="zh-CN" b="1" dirty="0"/>
              <a:t>Level 1 lab</a:t>
            </a:r>
            <a:r>
              <a:rPr lang="en-GB" altLang="zh-CN" dirty="0"/>
              <a:t>  - </a:t>
            </a:r>
            <a:r>
              <a:rPr lang="en-GB" altLang="zh-CN" sz="1000" dirty="0"/>
              <a:t>a non antiseptic soap can be used</a:t>
            </a:r>
            <a:endParaRPr lang="en-GB" altLang="zh-CN" sz="1000" dirty="0"/>
          </a:p>
          <a:p>
            <a:pPr lvl="0"/>
            <a:r>
              <a:rPr lang="en-GB" altLang="zh-CN" b="1" dirty="0">
                <a:solidFill>
                  <a:srgbClr val="660066"/>
                </a:solidFill>
              </a:rPr>
              <a:t>	</a:t>
            </a:r>
            <a:r>
              <a:rPr lang="en-GB" altLang="zh-CN" b="1" dirty="0"/>
              <a:t>Level 2 lab</a:t>
            </a:r>
            <a:r>
              <a:rPr lang="en-GB" altLang="zh-CN" dirty="0"/>
              <a:t> - </a:t>
            </a:r>
            <a:r>
              <a:rPr lang="en-GB" altLang="zh-CN" sz="1000" dirty="0"/>
              <a:t>requires antiseptic hand washing solutions</a:t>
            </a:r>
            <a:endParaRPr lang="en-GB" altLang="zh-CN" sz="1000" dirty="0"/>
          </a:p>
          <a:p>
            <a:pPr lvl="0"/>
            <a:endParaRPr lang="en-US" altLang="zh-CN" dirty="0"/>
          </a:p>
          <a:p>
            <a:pPr lvl="0"/>
            <a:r>
              <a:rPr lang="en-US" altLang="zh-CN" dirty="0"/>
              <a:t>Arguments that using antiseptic solutions cause pathogen resistance?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 txBox="1">
            <a:spLocks noGrp="1"/>
          </p:cNvSpPr>
          <p:nvPr>
            <p:ph type="sldNum" sz="quarter"/>
          </p:nvPr>
        </p:nvSpPr>
        <p:spPr>
          <a:xfrm>
            <a:off x="3918857" y="8674443"/>
            <a:ext cx="2939143" cy="444843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89584" tIns="44792" rIns="89584" bIns="44792" anchor="b"/>
          <a:lstStyle/>
          <a:p>
            <a:pPr lvl="0" algn="r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Rectangle 3"/>
          <p:cNvSpPr>
            <a:spLocks noGrp="1"/>
          </p:cNvSpPr>
          <p:nvPr>
            <p:ph type="body"/>
          </p:nvPr>
        </p:nvSpPr>
        <p:spPr>
          <a:xfrm>
            <a:off x="915343" y="4343400"/>
            <a:ext cx="5027316" cy="4114800"/>
          </a:xfrm>
        </p:spPr>
        <p:txBody>
          <a:bodyPr wrap="square" lIns="89584" tIns="44792" rIns="89584" bIns="44792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14675" y="3763963"/>
            <a:ext cx="2911475" cy="2184400"/>
          </a:xfrm>
        </p:spPr>
      </p:sp>
      <p:sp>
        <p:nvSpPr>
          <p:cNvPr id="73731" name="Rectangle 2"/>
          <p:cNvSpPr>
            <a:spLocks noGrp="1"/>
          </p:cNvSpPr>
          <p:nvPr>
            <p:ph type="body"/>
          </p:nvPr>
        </p:nvSpPr>
        <p:spPr>
          <a:xfrm>
            <a:off x="412925" y="3764178"/>
            <a:ext cx="8315011" cy="2184057"/>
          </a:xfrm>
        </p:spPr>
        <p:txBody>
          <a:bodyPr wrap="square" lIns="89584" tIns="44792" rIns="89584" bIns="44792" anchor="t"/>
          <a:lstStyle/>
          <a:p>
            <a:pPr defTabSz="455930"/>
            <a:r>
              <a:rPr lang="zh-CN" altLang="zh-CN" dirty="0"/>
              <a:t>After 15-30 seconds only, handrubbing is significantly more efficient than handwashing with plain soap and water, to reduce hand bacterial contamination.</a:t>
            </a:r>
            <a:endParaRPr lang="zh-CN" altLang="zh-C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135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任意多边形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任意多边形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900D-0932-49E6-8EB7-933BC41C673C}" type="datetime1">
              <a:rPr lang="zh-CN" altLang="en-US"/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491A-379F-40ED-BD3A-327858A38046}" type="slidenum">
              <a:rPr lang="zh-CN" altLang="en-US"/>
            </a:fld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E508C-E4F7-4E78-A476-5E859A08D29B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zh-CN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zh-CN" strike="noStrike" noProof="1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41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任意多边形 8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任意多边形 11"/>
          <p:cNvSpPr/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/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B128483D-C807-4021-816B-CA1D644C5A31}" type="datetimeFigureOut">
              <a:rPr lang="zh-CN" altLang="en-US" smtClean="0"/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77D312-6F2F-416F-ACA4-82DAE6304E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65" indent="-228600" algn="l" rtl="0" eaLnBrk="1" latinLnBrk="0" hangingPunct="1">
        <a:spcBef>
          <a:spcPts val="325"/>
        </a:spcBef>
        <a:buClr>
          <a:schemeClr val="accent1"/>
        </a:buClr>
        <a:buFont typeface="Verdana" panose="020B0604030504040204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790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 panose="05020102010507070707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 panose="05020102010507070707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高校预防新冠病毒感染的肺炎</a:t>
            </a:r>
            <a:br>
              <a:rPr lang="en-US" altLang="zh-CN" dirty="0" smtClean="0"/>
            </a:br>
            <a:r>
              <a:rPr lang="en-US" altLang="zh-CN" dirty="0" smtClean="0"/>
              <a:t>--</a:t>
            </a:r>
            <a:r>
              <a:rPr lang="zh-CN" altLang="en-US" dirty="0" smtClean="0"/>
              <a:t>消毒技术指引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dirty="0" smtClean="0"/>
              <a:t>青岛市疾病预防控制中心</a:t>
            </a:r>
            <a:endParaRPr lang="en-US" altLang="zh-CN" dirty="0" smtClean="0"/>
          </a:p>
          <a:p>
            <a:r>
              <a:rPr lang="zh-CN" altLang="en-US" dirty="0" smtClean="0"/>
              <a:t>青岛市预防医学研究院</a:t>
            </a:r>
            <a:endParaRPr lang="en-US" altLang="zh-CN" dirty="0" smtClean="0"/>
          </a:p>
          <a:p>
            <a:r>
              <a:rPr lang="zh-CN" altLang="en-US" dirty="0"/>
              <a:t>姜洪荣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1</a:t>
            </a:r>
            <a:r>
              <a:rPr lang="zh-CN" altLang="en-US" sz="2800" dirty="0"/>
              <a:t>、</a:t>
            </a:r>
            <a:r>
              <a:rPr lang="zh-CN" altLang="en-US" sz="2800" dirty="0">
                <a:solidFill>
                  <a:srgbClr val="FF0000"/>
                </a:solidFill>
              </a:rPr>
              <a:t>隔离病区、</a:t>
            </a:r>
            <a:r>
              <a:rPr lang="zh-CN" altLang="en-US" sz="2800" dirty="0"/>
              <a:t>病人住所进行随时消毒和终末消毒；</a:t>
            </a:r>
            <a:endParaRPr lang="zh-CN" altLang="en-US" sz="2800" dirty="0"/>
          </a:p>
          <a:p>
            <a:r>
              <a:rPr lang="en-US" altLang="zh-CN" sz="2800" dirty="0"/>
              <a:t>2</a:t>
            </a:r>
            <a:r>
              <a:rPr lang="zh-CN" altLang="en-US" sz="2800" dirty="0"/>
              <a:t>、医院、机场、车站等人员密集场所的环境物体表面增加消毒频次；</a:t>
            </a:r>
            <a:endParaRPr lang="zh-CN" altLang="en-US" sz="2800" dirty="0"/>
          </a:p>
          <a:p>
            <a:r>
              <a:rPr lang="en-US" altLang="zh-CN" sz="3600" dirty="0">
                <a:solidFill>
                  <a:srgbClr val="FF0000"/>
                </a:solidFill>
              </a:rPr>
              <a:t>3</a:t>
            </a:r>
            <a:r>
              <a:rPr lang="zh-CN" altLang="en-US" sz="3600" dirty="0">
                <a:solidFill>
                  <a:srgbClr val="FF0000"/>
                </a:solidFill>
              </a:rPr>
              <a:t>、高频接触的门把手、电梯按钮等加强清洁消毒；</a:t>
            </a:r>
            <a:endParaRPr lang="zh-CN" altLang="en-US" sz="3600" dirty="0">
              <a:solidFill>
                <a:srgbClr val="FF0000"/>
              </a:solidFill>
            </a:endParaRPr>
          </a:p>
          <a:p>
            <a:r>
              <a:rPr lang="en-US" altLang="zh-CN" sz="2800" dirty="0"/>
              <a:t>4</a:t>
            </a:r>
            <a:r>
              <a:rPr lang="zh-CN" altLang="en-US" sz="2800" dirty="0"/>
              <a:t>、垃圾、粪便和污水进行收集和无害化处理；</a:t>
            </a:r>
            <a:endParaRPr lang="zh-CN" altLang="en-US" sz="2800" dirty="0"/>
          </a:p>
          <a:p>
            <a:r>
              <a:rPr lang="en-US" altLang="zh-CN" sz="4000" dirty="0">
                <a:solidFill>
                  <a:srgbClr val="FF0000"/>
                </a:solidFill>
              </a:rPr>
              <a:t>5</a:t>
            </a:r>
            <a:r>
              <a:rPr lang="zh-CN" altLang="en-US" sz="4000" dirty="0">
                <a:solidFill>
                  <a:srgbClr val="FF0000"/>
                </a:solidFill>
              </a:rPr>
              <a:t>、做好个人手卫生。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/>
              <a:t>合理使用消毒剂</a:t>
            </a:r>
            <a:r>
              <a:rPr lang="en-US" altLang="zh-CN" sz="3600"/>
              <a:t>--“</a:t>
            </a:r>
            <a:r>
              <a:rPr lang="zh-CN" altLang="en-US" sz="3600"/>
              <a:t>五加强七不宜</a:t>
            </a:r>
            <a:r>
              <a:rPr lang="en-US" altLang="zh-CN" sz="3600"/>
              <a:t>”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>
          <a:xfrm>
            <a:off x="611560" y="301625"/>
            <a:ext cx="7383090" cy="1074738"/>
          </a:xfrm>
        </p:spPr>
        <p:txBody>
          <a:bodyPr vert="horz" wrap="square" lIns="92075" tIns="46038" rIns="92075" bIns="46038" anchor="ctr"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 关注</a:t>
            </a:r>
            <a:r>
              <a:rPr lang="zh-CN" altLang="en-US" b="1" dirty="0">
                <a:solidFill>
                  <a:schemeClr val="tx1"/>
                </a:solidFill>
              </a:rPr>
              <a:t>手卫生：</a:t>
            </a:r>
            <a:r>
              <a:rPr lang="zh-CN" altLang="en-GB" sz="4800" b="1" dirty="0">
                <a:solidFill>
                  <a:srgbClr val="FF3300"/>
                </a:solidFill>
              </a:rPr>
              <a:t>洗 手</a:t>
            </a:r>
            <a:endParaRPr lang="zh-CN" altLang="en-GB" sz="4800" b="1" dirty="0">
              <a:solidFill>
                <a:srgbClr val="FF3300"/>
              </a:solidFill>
            </a:endParaRPr>
          </a:p>
        </p:txBody>
      </p:sp>
      <p:sp>
        <p:nvSpPr>
          <p:cNvPr id="5632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773238"/>
            <a:ext cx="8291513" cy="2376487"/>
          </a:xfrm>
        </p:spPr>
        <p:txBody>
          <a:bodyPr vert="horz" wrap="square" lIns="92075" tIns="46038" rIns="92075" bIns="46038" anchor="t">
            <a:normAutofit lnSpcReduction="10000"/>
          </a:bodyPr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>
              <a:lnSpc>
                <a:spcPct val="90000"/>
              </a:lnSpc>
              <a:buClrTx/>
              <a:buSzTx/>
              <a:buFontTx/>
            </a:pPr>
            <a:r>
              <a:rPr lang="zh-CN" altLang="en-CA" sz="3200" b="1" dirty="0"/>
              <a:t>控制感染最有效、最方便、最经济的方法</a:t>
            </a:r>
            <a:endParaRPr lang="zh-CN" altLang="en-CA" sz="3200" b="1" dirty="0"/>
          </a:p>
          <a:p>
            <a:pPr lvl="0">
              <a:lnSpc>
                <a:spcPct val="90000"/>
              </a:lnSpc>
              <a:buClrTx/>
              <a:buSzTx/>
              <a:buFontTx/>
            </a:pPr>
            <a:r>
              <a:rPr lang="zh-CN" altLang="en-CA" sz="3200" b="1" dirty="0"/>
              <a:t>但要能够经常和适时的洗手</a:t>
            </a:r>
            <a:endParaRPr lang="zh-CN" altLang="en-CA" sz="3200" b="1" dirty="0"/>
          </a:p>
          <a:p>
            <a:pPr lvl="0">
              <a:lnSpc>
                <a:spcPct val="90000"/>
              </a:lnSpc>
              <a:buClrTx/>
              <a:buSzTx/>
              <a:buFontTx/>
            </a:pPr>
            <a:r>
              <a:rPr lang="zh-CN" altLang="en-CA" sz="3200" b="1" dirty="0"/>
              <a:t>什么时候洗手</a:t>
            </a:r>
            <a:r>
              <a:rPr lang="en-CA" altLang="zh-CN" sz="3200" b="1" dirty="0"/>
              <a:t>?</a:t>
            </a:r>
            <a:endParaRPr lang="en-GB" altLang="zh-CN" sz="3200" b="1" dirty="0"/>
          </a:p>
          <a:p>
            <a:pPr lvl="0">
              <a:lnSpc>
                <a:spcPct val="90000"/>
              </a:lnSpc>
              <a:buClrTx/>
              <a:buSzTx/>
              <a:buFontTx/>
            </a:pPr>
            <a:endParaRPr lang="en-GB" altLang="zh-CN" sz="3000" b="1" dirty="0">
              <a:solidFill>
                <a:srgbClr val="FFFF00"/>
              </a:solidFill>
            </a:endParaRPr>
          </a:p>
          <a:p>
            <a:pPr lvl="0">
              <a:lnSpc>
                <a:spcPct val="90000"/>
              </a:lnSpc>
              <a:buClrTx/>
              <a:buSzTx/>
              <a:buFontTx/>
              <a:buNone/>
            </a:pPr>
            <a:r>
              <a:rPr lang="en-GB" altLang="zh-CN" sz="2800" dirty="0">
                <a:solidFill>
                  <a:srgbClr val="660066"/>
                </a:solidFill>
              </a:rPr>
              <a:t>	</a:t>
            </a:r>
            <a:endParaRPr lang="en-GB" altLang="zh-CN" sz="2400" dirty="0"/>
          </a:p>
        </p:txBody>
      </p:sp>
      <p:pic>
        <p:nvPicPr>
          <p:cNvPr id="56323" name="Picture 4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5990095" y="476672"/>
            <a:ext cx="2484437" cy="1258888"/>
          </a:xfrm>
        </p:spPr>
      </p:pic>
      <p:sp>
        <p:nvSpPr>
          <p:cNvPr id="56324" name="Rectangle 6"/>
          <p:cNvSpPr/>
          <p:nvPr/>
        </p:nvSpPr>
        <p:spPr>
          <a:xfrm>
            <a:off x="-252412" y="3140968"/>
            <a:ext cx="8748712" cy="2951857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 anchor="t"/>
          <a:lstStyle/>
          <a:p>
            <a:pPr marL="1295400" lvl="2" indent="-3810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饭前便后</a:t>
            </a:r>
            <a:r>
              <a:rPr lang="zh-CN" altLang="en-GB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；</a:t>
            </a:r>
            <a:endParaRPr lang="zh-CN" altLang="en-GB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1295400" lvl="2" indent="-3810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坐公共交通工具后</a:t>
            </a:r>
            <a:r>
              <a:rPr lang="zh-CN" altLang="en-GB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；</a:t>
            </a:r>
            <a:endParaRPr lang="en-US" altLang="zh-CN" sz="28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1295400" lvl="2" indent="-3810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接触公共设施后、体育课后、接触鼻涕唾液后；</a:t>
            </a:r>
            <a:endParaRPr lang="zh-CN" altLang="en-GB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1295400" lvl="2" indent="-3810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800" b="1" dirty="0">
                <a:solidFill>
                  <a:srgbClr val="FF0000"/>
                </a:solidFill>
                <a:latin typeface="Verdana" panose="020B0604030504040204" pitchFamily="34" charset="0"/>
              </a:rPr>
              <a:t>抚摸和拥抱幼儿之前</a:t>
            </a:r>
            <a:r>
              <a:rPr lang="zh-CN" altLang="en-GB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；</a:t>
            </a:r>
            <a:endParaRPr lang="en-US" altLang="zh-CN" sz="28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1295400" lvl="2" indent="-3810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zh-CN" altLang="en-US" sz="28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戴口罩前，摘口罩后；</a:t>
            </a:r>
            <a:endParaRPr lang="en-US" altLang="zh-CN" sz="2800" b="1" dirty="0" smtClean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1295400" lvl="2" indent="-3810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en-US" altLang="zh-CN" sz="28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marL="1295400" lvl="2" indent="-381000" eaLnBrk="1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zh-CN" altLang="en-GB" sz="4400" b="1" dirty="0">
              <a:solidFill>
                <a:srgbClr val="FFC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78538" y="-304800"/>
            <a:ext cx="3065462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6" name="灯片编号占位符 6"/>
          <p:cNvSpPr>
            <a:spLocks noGrp="1"/>
          </p:cNvSpPr>
          <p:nvPr>
            <p:ph type="sldNum" sz="quarter" idx="4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87" name="Rectangle 2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324600" cy="1143000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sz="4000" dirty="0">
                <a:solidFill>
                  <a:schemeClr val="bg1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一般手卫生设施</a:t>
            </a:r>
            <a:endParaRPr lang="zh-CN" altLang="en-US" sz="4000" dirty="0">
              <a:solidFill>
                <a:schemeClr val="bg1"/>
              </a:solidFill>
              <a:latin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7588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524000"/>
            <a:ext cx="4724400" cy="3567113"/>
          </a:xfrm>
        </p:spPr>
        <p:txBody>
          <a:bodyPr vert="horz" wrap="square" lIns="91440" tIns="45720" rIns="91440" bIns="45720" anchor="t"/>
          <a:lstStyle/>
          <a:p>
            <a:pPr>
              <a:buClr>
                <a:srgbClr val="339966"/>
              </a:buClr>
              <a:buSzTx/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</a:rPr>
              <a:t>洗手用水</a:t>
            </a:r>
            <a:r>
              <a:rPr lang="zh-CN" altLang="en-US" sz="2400" dirty="0">
                <a:solidFill>
                  <a:schemeClr val="bg1"/>
                </a:solidFill>
              </a:rPr>
              <a:t>：流动水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buClr>
                <a:srgbClr val="339966"/>
              </a:buClr>
              <a:buSzTx/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</a:rPr>
              <a:t>水 龙 头</a:t>
            </a:r>
            <a:r>
              <a:rPr lang="zh-CN" altLang="en-US" sz="2400" dirty="0">
                <a:solidFill>
                  <a:schemeClr val="bg1"/>
                </a:solidFill>
              </a:rPr>
              <a:t>：非手触式</a:t>
            </a:r>
            <a:endParaRPr lang="zh-CN" altLang="en-US" sz="2400" dirty="0">
              <a:solidFill>
                <a:schemeClr val="bg1"/>
              </a:solidFill>
            </a:endParaRPr>
          </a:p>
          <a:p>
            <a:pPr algn="just">
              <a:buClr>
                <a:srgbClr val="339966"/>
              </a:buClr>
              <a:buSzTx/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清  洁  剂：皂液</a:t>
            </a:r>
            <a:endParaRPr lang="zh-CN" altLang="en-US" sz="2400" dirty="0">
              <a:solidFill>
                <a:schemeClr val="bg1"/>
              </a:solidFill>
            </a:endParaRPr>
          </a:p>
          <a:p>
            <a:pPr algn="just">
              <a:buClr>
                <a:srgbClr val="339966"/>
              </a:buClr>
              <a:buSzTx/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手消毒剂：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酒精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\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无水</a:t>
            </a:r>
            <a:endParaRPr lang="zh-CN" altLang="en-US" sz="2400" dirty="0">
              <a:solidFill>
                <a:schemeClr val="bg1"/>
              </a:solidFill>
            </a:endParaRPr>
          </a:p>
          <a:p>
            <a:pPr algn="just">
              <a:buClr>
                <a:srgbClr val="339966"/>
              </a:buClr>
              <a:buSzTx/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干手设施：纸巾、干手器、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just">
              <a:buClr>
                <a:srgbClr val="339966"/>
              </a:buClr>
              <a:buSzPct val="100000"/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小方巾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buClr>
                <a:srgbClr val="339966"/>
              </a:buClr>
              <a:buSzTx/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bg1"/>
                </a:solidFill>
                <a:latin typeface="宋体" panose="02010600030101010101" pitchFamily="2" charset="-122"/>
              </a:rPr>
              <a:t>注意事项</a:t>
            </a:r>
            <a:r>
              <a:rPr lang="zh-CN" altLang="en-US" sz="2400" dirty="0">
                <a:solidFill>
                  <a:schemeClr val="bg1"/>
                </a:solidFill>
              </a:rPr>
              <a:t>：钟、洗手指示图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7589" name="Picture 6" descr="DSC_306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9494" y="1222632"/>
            <a:ext cx="2771775" cy="3322638"/>
          </a:xfrm>
        </p:spPr>
      </p:pic>
      <p:sp>
        <p:nvSpPr>
          <p:cNvPr id="67590" name="Text Box 7"/>
          <p:cNvSpPr txBox="1"/>
          <p:nvPr/>
        </p:nvSpPr>
        <p:spPr>
          <a:xfrm>
            <a:off x="539552" y="4869160"/>
            <a:ext cx="8071048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rgbClr val="CC0000"/>
                </a:solidFill>
                <a:latin typeface="Arial" panose="020B0604020202020204" pitchFamily="34" charset="0"/>
                <a:ea typeface="文鼎霹雳体"/>
              </a:rPr>
              <a:t>注意：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盛放皂液的容器宜为</a:t>
            </a:r>
            <a:r>
              <a:rPr lang="zh-CN" altLang="en-US" sz="2400" dirty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一次性</a:t>
            </a:r>
            <a:r>
              <a:rPr lang="zh-CN" altLang="en-US" sz="2400" dirty="0" smtClean="0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使用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重复</a:t>
            </a:r>
            <a:r>
              <a:rPr lang="zh-CN" alt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使用的干手毛巾一人一用一消毒，中小学生干手毛巾个人专用，每天更换。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IMG_92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43400" cy="3257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0" name="Picture 3" descr="IMG_92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42672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1" name="Picture 4" descr="IMG_92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2" name="Picture 5" descr="IMG_92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0"/>
            <a:ext cx="4343400" cy="325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3" name="Text Box 6"/>
          <p:cNvSpPr txBox="1"/>
          <p:nvPr/>
        </p:nvSpPr>
        <p:spPr>
          <a:xfrm>
            <a:off x="4800600" y="0"/>
            <a:ext cx="4191000" cy="466725"/>
          </a:xfrm>
          <a:prstGeom prst="rect">
            <a:avLst/>
          </a:prstGeom>
          <a:solidFill>
            <a:schemeClr val="bg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肥皂含菌浓度：</a:t>
            </a:r>
            <a:r>
              <a:rPr lang="en-US" altLang="zh-CN" sz="2400" b="1" dirty="0">
                <a:latin typeface="宋体" panose="02010600030101010101" pitchFamily="2" charset="-122"/>
              </a:rPr>
              <a:t>3×10</a:t>
            </a:r>
            <a:r>
              <a:rPr lang="en-US" altLang="zh-CN" sz="2400" b="1" baseline="30000" dirty="0">
                <a:latin typeface="宋体" panose="02010600030101010101" pitchFamily="2" charset="-122"/>
              </a:rPr>
              <a:t>3-4</a:t>
            </a:r>
            <a:r>
              <a:rPr lang="zh-CN" altLang="en-US" sz="2400" b="1" dirty="0">
                <a:latin typeface="宋体" panose="02010600030101010101" pitchFamily="2" charset="-122"/>
              </a:rPr>
              <a:t>个</a:t>
            </a:r>
            <a:r>
              <a:rPr lang="en-US" altLang="zh-CN" sz="2400" b="1" dirty="0">
                <a:latin typeface="宋体" panose="02010600030101010101" pitchFamily="2" charset="-122"/>
              </a:rPr>
              <a:t>/g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  <p:sp>
        <p:nvSpPr>
          <p:cNvPr id="68614" name="Text Box 7"/>
          <p:cNvSpPr>
            <a:spLocks noGrp="1"/>
          </p:cNvSpPr>
          <p:nvPr>
            <p:ph type="title"/>
          </p:nvPr>
        </p:nvSpPr>
        <p:spPr>
          <a:xfrm>
            <a:off x="0" y="6248400"/>
            <a:ext cx="4191000" cy="457200"/>
          </a:xfrm>
          <a:solidFill>
            <a:schemeClr val="bg2"/>
          </a:solidFill>
          <a:ln>
            <a:solidFill>
              <a:schemeClr val="accent1"/>
            </a:solidFill>
            <a:miter/>
          </a:ln>
        </p:spPr>
        <p:txBody>
          <a:bodyPr vert="horz" wrap="square" lIns="91440" tIns="45720" rIns="91440" bIns="45720" anchor="ctr"/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肥皂含菌浓度：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1×10</a:t>
            </a:r>
            <a:r>
              <a:rPr lang="en-US" altLang="zh-CN" sz="2400" b="1" baseline="30000" dirty="0">
                <a:solidFill>
                  <a:schemeClr val="tx1"/>
                </a:solidFill>
                <a:latin typeface="宋体" panose="02010600030101010101" pitchFamily="2" charset="-122"/>
              </a:rPr>
              <a:t>4-5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个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</a:rPr>
              <a:t>/g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sp>
        <p:nvSpPr>
          <p:cNvPr id="68615" name="Text Box 8"/>
          <p:cNvSpPr>
            <a:spLocks noGrp="1"/>
          </p:cNvSpPr>
          <p:nvPr>
            <p:ph idx="1"/>
          </p:nvPr>
        </p:nvSpPr>
        <p:spPr>
          <a:xfrm>
            <a:off x="4876800" y="6248400"/>
            <a:ext cx="4267200" cy="457200"/>
          </a:xfrm>
          <a:solidFill>
            <a:schemeClr val="bg2"/>
          </a:solidFill>
          <a:ln>
            <a:solidFill>
              <a:schemeClr val="accent1"/>
            </a:solidFill>
            <a:miter/>
          </a:ln>
        </p:spPr>
        <p:txBody>
          <a:bodyPr vert="horz" wrap="square" lIns="91440" tIns="45720" rIns="91440" bIns="45720" anchor="t"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肥皂含菌浓度：</a:t>
            </a:r>
            <a:r>
              <a:rPr lang="en-US" altLang="zh-CN" sz="2800" b="1" dirty="0">
                <a:latin typeface="宋体" panose="02010600030101010101" pitchFamily="2" charset="-122"/>
              </a:rPr>
              <a:t>1×10</a:t>
            </a:r>
            <a:r>
              <a:rPr lang="en-US" altLang="zh-CN" sz="2800" b="1" baseline="30000" dirty="0">
                <a:latin typeface="宋体" panose="02010600030101010101" pitchFamily="2" charset="-122"/>
              </a:rPr>
              <a:t>6-7</a:t>
            </a:r>
            <a:r>
              <a:rPr lang="zh-CN" altLang="en-US" sz="2800" b="1" dirty="0">
                <a:latin typeface="宋体" panose="02010600030101010101" pitchFamily="2" charset="-122"/>
              </a:rPr>
              <a:t>个</a:t>
            </a:r>
            <a:r>
              <a:rPr lang="en-US" altLang="zh-CN" sz="2800" b="1" dirty="0">
                <a:latin typeface="宋体" panose="02010600030101010101" pitchFamily="2" charset="-122"/>
              </a:rPr>
              <a:t>/g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68616" name="Text Box 9"/>
          <p:cNvSpPr txBox="1"/>
          <p:nvPr/>
        </p:nvSpPr>
        <p:spPr>
          <a:xfrm>
            <a:off x="1447800" y="2667000"/>
            <a:ext cx="6437313" cy="15652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在病区和诊室，</a:t>
            </a:r>
            <a:endParaRPr lang="zh-CN" altLang="en-US" sz="4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zh-CN" altLang="en-US" sz="4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请立即停用固体肥皂！</a:t>
            </a:r>
            <a:endParaRPr lang="zh-CN" altLang="en-US" sz="4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8617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0"/>
            <a:ext cx="2057400" cy="1541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38900" y="6014529"/>
            <a:ext cx="2133600" cy="510815"/>
          </a:xfrm>
        </p:spPr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  <p:pic>
        <p:nvPicPr>
          <p:cNvPr id="71682" name="Picture 2" descr="Handrub03"/>
          <p:cNvPicPr preferRelativeResize="0"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304800" y="1066800"/>
            <a:ext cx="28194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3" name="Rectangle 3"/>
          <p:cNvSpPr/>
          <p:nvPr/>
        </p:nvSpPr>
        <p:spPr>
          <a:xfrm>
            <a:off x="457200" y="3276600"/>
            <a:ext cx="2819400" cy="369888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1400" b="1" dirty="0">
                <a:latin typeface="宋体" panose="02010600030101010101" pitchFamily="2" charset="-122"/>
              </a:rPr>
              <a:t>掌心相对，手指并拢相互摩擦</a:t>
            </a:r>
            <a:r>
              <a:rPr lang="zh-CN" altLang="en-US" b="1" dirty="0">
                <a:latin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684" name="Picture 4" descr="Handrub04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3276600" y="1066800"/>
            <a:ext cx="2590800" cy="201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5" name="Rectangle 5"/>
          <p:cNvSpPr/>
          <p:nvPr/>
        </p:nvSpPr>
        <p:spPr>
          <a:xfrm>
            <a:off x="3352800" y="3276600"/>
            <a:ext cx="2667000" cy="400050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zh-CN" altLang="en-US" sz="1600" b="1" dirty="0">
                <a:latin typeface="宋体" panose="02010600030101010101" pitchFamily="2" charset="-122"/>
              </a:rPr>
              <a:t>手心对手背沿指缝相互搓擦</a:t>
            </a:r>
            <a:r>
              <a:rPr lang="zh-CN" altLang="en-US" sz="2000" b="1" dirty="0">
                <a:latin typeface="Times New Roman" panose="02020603050405020304" pitchFamily="18" charset="0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686" name="Picture 6" descr="Handrub05"/>
          <p:cNvPicPr>
            <a:picLocks noChangeAspect="1"/>
          </p:cNvPicPr>
          <p:nvPr/>
        </p:nvPicPr>
        <p:blipFill>
          <a:blip r:embed="rId3">
            <a:lum bright="6000"/>
          </a:blip>
          <a:stretch>
            <a:fillRect/>
          </a:stretch>
        </p:blipFill>
        <p:spPr>
          <a:xfrm>
            <a:off x="6096000" y="1143000"/>
            <a:ext cx="274320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7" name="Picture 8" descr="Handrub06"/>
          <p:cNvPicPr>
            <a:picLocks noChangeAspect="1"/>
          </p:cNvPicPr>
          <p:nvPr/>
        </p:nvPicPr>
        <p:blipFill>
          <a:blip r:embed="rId4">
            <a:lum bright="6000"/>
          </a:blip>
          <a:stretch>
            <a:fillRect/>
          </a:stretch>
        </p:blipFill>
        <p:spPr>
          <a:xfrm>
            <a:off x="533400" y="4038600"/>
            <a:ext cx="2743200" cy="1962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8" name="Text Box 9"/>
          <p:cNvSpPr txBox="1"/>
          <p:nvPr/>
        </p:nvSpPr>
        <p:spPr>
          <a:xfrm>
            <a:off x="609600" y="6096000"/>
            <a:ext cx="2514600" cy="307975"/>
          </a:xfrm>
          <a:prstGeom prst="rect">
            <a:avLst/>
          </a:prstGeom>
          <a:noFill/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400" b="1" dirty="0">
                <a:latin typeface="Garamond" panose="02020404030301010803" pitchFamily="18" charset="0"/>
              </a:rPr>
              <a:t>双手指交锁，指背在对侧掌心</a:t>
            </a:r>
            <a:endParaRPr lang="zh-CN" altLang="en-US" sz="1400" b="1" dirty="0">
              <a:latin typeface="Garamond" panose="02020404030301010803" pitchFamily="18" charset="0"/>
            </a:endParaRPr>
          </a:p>
        </p:txBody>
      </p:sp>
      <p:pic>
        <p:nvPicPr>
          <p:cNvPr id="71689" name="Picture 10" descr="Handrub07"/>
          <p:cNvPicPr>
            <a:picLocks noChangeAspect="1"/>
          </p:cNvPicPr>
          <p:nvPr/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3429000" y="4038600"/>
            <a:ext cx="2667000" cy="1922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Picture 12" descr="Handrub08"/>
          <p:cNvPicPr>
            <a:picLocks noChangeAspect="1"/>
          </p:cNvPicPr>
          <p:nvPr/>
        </p:nvPicPr>
        <p:blipFill>
          <a:blip r:embed="rId6">
            <a:lum bright="6000"/>
          </a:blip>
          <a:stretch>
            <a:fillRect/>
          </a:stretch>
        </p:blipFill>
        <p:spPr>
          <a:xfrm>
            <a:off x="6172200" y="3962400"/>
            <a:ext cx="2667000" cy="201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Rectangle 13"/>
          <p:cNvSpPr/>
          <p:nvPr/>
        </p:nvSpPr>
        <p:spPr>
          <a:xfrm>
            <a:off x="6324600" y="6096000"/>
            <a:ext cx="2514600" cy="307975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400" b="1" dirty="0">
                <a:latin typeface="宋体" panose="02010600030101010101" pitchFamily="2" charset="-122"/>
              </a:rPr>
              <a:t>指尖在对侧掌心前后擦洗</a:t>
            </a:r>
            <a:endParaRPr lang="zh-CN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1692" name="Rectangle 7"/>
          <p:cNvSpPr/>
          <p:nvPr/>
        </p:nvSpPr>
        <p:spPr>
          <a:xfrm>
            <a:off x="6096000" y="3276600"/>
            <a:ext cx="3048000" cy="307975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400" b="1" dirty="0">
                <a:latin typeface="宋体" panose="02010600030101010101" pitchFamily="2" charset="-122"/>
              </a:rPr>
              <a:t>掌心相对，双手交叉沿指缝相互摩擦</a:t>
            </a:r>
            <a:r>
              <a:rPr lang="zh-CN" altLang="en-US" sz="1400" b="1" dirty="0">
                <a:latin typeface="Times New Roman" panose="02020603050405020304" pitchFamily="18" charset="0"/>
              </a:rPr>
              <a:t> </a:t>
            </a:r>
            <a:endParaRPr lang="zh-CN" altLang="en-US" sz="1400" b="1" dirty="0">
              <a:latin typeface="Arial" panose="020B0604020202020204" pitchFamily="34" charset="0"/>
            </a:endParaRPr>
          </a:p>
        </p:txBody>
      </p:sp>
      <p:sp>
        <p:nvSpPr>
          <p:cNvPr id="71693" name="Rectangle 11"/>
          <p:cNvSpPr/>
          <p:nvPr/>
        </p:nvSpPr>
        <p:spPr>
          <a:xfrm>
            <a:off x="3581400" y="6019800"/>
            <a:ext cx="2286000" cy="461963"/>
          </a:xfrm>
          <a:prstGeom prst="rect">
            <a:avLst/>
          </a:prstGeom>
          <a:noFill/>
          <a:ln w="19050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200" b="1" dirty="0">
                <a:latin typeface="宋体" panose="02010600030101010101" pitchFamily="2" charset="-122"/>
              </a:rPr>
              <a:t>一手握另一手大拇指旋转搓擦</a:t>
            </a:r>
            <a:endParaRPr lang="zh-CN" altLang="en-US" sz="1200" b="1" dirty="0">
              <a:latin typeface="宋体" panose="02010600030101010101" pitchFamily="2" charset="-122"/>
            </a:endParaRPr>
          </a:p>
          <a:p>
            <a:pPr algn="ctr"/>
            <a:r>
              <a:rPr lang="zh-CN" altLang="en-US" sz="1200" b="1" dirty="0">
                <a:latin typeface="宋体" panose="02010600030101010101" pitchFamily="2" charset="-122"/>
              </a:rPr>
              <a:t>交换进行</a:t>
            </a:r>
            <a:r>
              <a:rPr lang="zh-CN" altLang="en-US" sz="1200" b="1" dirty="0">
                <a:latin typeface="Times New Roman" panose="02020603050405020304" pitchFamily="18" charset="0"/>
              </a:rPr>
              <a:t> </a:t>
            </a:r>
            <a:endParaRPr lang="zh-CN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71694" name="Oval 20"/>
          <p:cNvSpPr/>
          <p:nvPr/>
        </p:nvSpPr>
        <p:spPr>
          <a:xfrm>
            <a:off x="190500" y="13716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x-none" b="1" dirty="0">
                <a:solidFill>
                  <a:srgbClr val="CC0000"/>
                </a:solidFill>
                <a:latin typeface="Arial" panose="020B0604020202020204" pitchFamily="34" charset="0"/>
                <a:ea typeface="方正琥珀简体"/>
              </a:rPr>
              <a:t>内</a:t>
            </a:r>
            <a:endParaRPr lang="zh-CN" altLang="x-none" b="1" dirty="0">
              <a:solidFill>
                <a:srgbClr val="CC0000"/>
              </a:solidFill>
              <a:latin typeface="Arial" panose="020B0604020202020204" pitchFamily="34" charset="0"/>
              <a:ea typeface="方正琥珀简体"/>
            </a:endParaRPr>
          </a:p>
        </p:txBody>
      </p:sp>
      <p:sp>
        <p:nvSpPr>
          <p:cNvPr id="71695" name="Oval 22"/>
          <p:cNvSpPr/>
          <p:nvPr/>
        </p:nvSpPr>
        <p:spPr>
          <a:xfrm>
            <a:off x="6134100" y="41910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x-none" b="1" dirty="0">
                <a:solidFill>
                  <a:srgbClr val="CC0000"/>
                </a:solidFill>
                <a:latin typeface="Arial" panose="020B0604020202020204" pitchFamily="34" charset="0"/>
                <a:ea typeface="方正琥珀简体"/>
              </a:rPr>
              <a:t>立</a:t>
            </a:r>
            <a:endParaRPr lang="zh-CN" altLang="x-none" b="1" dirty="0">
              <a:solidFill>
                <a:srgbClr val="CC0000"/>
              </a:solidFill>
              <a:latin typeface="Arial" panose="020B0604020202020204" pitchFamily="34" charset="0"/>
              <a:ea typeface="方正琥珀简体"/>
            </a:endParaRPr>
          </a:p>
        </p:txBody>
      </p:sp>
      <p:sp>
        <p:nvSpPr>
          <p:cNvPr id="71696" name="Oval 23"/>
          <p:cNvSpPr/>
          <p:nvPr/>
        </p:nvSpPr>
        <p:spPr>
          <a:xfrm>
            <a:off x="5867400" y="11430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x-none" b="1" dirty="0">
                <a:solidFill>
                  <a:srgbClr val="CC0000"/>
                </a:solidFill>
                <a:latin typeface="Arial" panose="020B0604020202020204" pitchFamily="34" charset="0"/>
                <a:ea typeface="方正琥珀简体"/>
              </a:rPr>
              <a:t>夹</a:t>
            </a:r>
            <a:endParaRPr lang="zh-CN" altLang="x-none" b="1" dirty="0">
              <a:solidFill>
                <a:srgbClr val="CC0000"/>
              </a:solidFill>
              <a:latin typeface="Arial" panose="020B0604020202020204" pitchFamily="34" charset="0"/>
              <a:ea typeface="方正琥珀简体"/>
            </a:endParaRPr>
          </a:p>
        </p:txBody>
      </p:sp>
      <p:sp>
        <p:nvSpPr>
          <p:cNvPr id="71697" name="Oval 24"/>
          <p:cNvSpPr/>
          <p:nvPr/>
        </p:nvSpPr>
        <p:spPr>
          <a:xfrm>
            <a:off x="3238500" y="41910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x-none" b="1" dirty="0">
                <a:solidFill>
                  <a:srgbClr val="CC0000"/>
                </a:solidFill>
                <a:latin typeface="Arial" panose="020B0604020202020204" pitchFamily="34" charset="0"/>
                <a:ea typeface="方正琥珀简体"/>
              </a:rPr>
              <a:t>大</a:t>
            </a:r>
            <a:endParaRPr lang="zh-CN" altLang="x-none" b="1" dirty="0">
              <a:solidFill>
                <a:srgbClr val="CC0000"/>
              </a:solidFill>
              <a:latin typeface="Arial" panose="020B0604020202020204" pitchFamily="34" charset="0"/>
              <a:ea typeface="方正琥珀简体"/>
            </a:endParaRPr>
          </a:p>
        </p:txBody>
      </p:sp>
      <p:sp>
        <p:nvSpPr>
          <p:cNvPr id="71698" name="Oval 25"/>
          <p:cNvSpPr/>
          <p:nvPr/>
        </p:nvSpPr>
        <p:spPr>
          <a:xfrm>
            <a:off x="266700" y="41910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x-none" b="1" dirty="0">
                <a:solidFill>
                  <a:srgbClr val="CC0000"/>
                </a:solidFill>
                <a:latin typeface="Arial" panose="020B0604020202020204" pitchFamily="34" charset="0"/>
                <a:ea typeface="方正琥珀简体"/>
              </a:rPr>
              <a:t>弓</a:t>
            </a:r>
            <a:endParaRPr lang="zh-CN" altLang="x-none" b="1" dirty="0">
              <a:solidFill>
                <a:srgbClr val="CC0000"/>
              </a:solidFill>
              <a:latin typeface="Arial" panose="020B0604020202020204" pitchFamily="34" charset="0"/>
              <a:ea typeface="方正琥珀简体"/>
            </a:endParaRPr>
          </a:p>
        </p:txBody>
      </p:sp>
      <p:sp>
        <p:nvSpPr>
          <p:cNvPr id="71699" name="Oval 26"/>
          <p:cNvSpPr/>
          <p:nvPr/>
        </p:nvSpPr>
        <p:spPr>
          <a:xfrm>
            <a:off x="3238500" y="1371600"/>
            <a:ext cx="685800" cy="6096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x-none" b="1" dirty="0">
                <a:solidFill>
                  <a:srgbClr val="CC0000"/>
                </a:solidFill>
                <a:latin typeface="Arial" panose="020B0604020202020204" pitchFamily="34" charset="0"/>
                <a:ea typeface="方正琥珀简体"/>
              </a:rPr>
              <a:t>外</a:t>
            </a:r>
            <a:endParaRPr lang="zh-CN" altLang="x-none" b="1" dirty="0">
              <a:solidFill>
                <a:srgbClr val="CC0000"/>
              </a:solidFill>
              <a:latin typeface="Arial" panose="020B0604020202020204" pitchFamily="34" charset="0"/>
              <a:ea typeface="方正琥珀简体"/>
              <a:sym typeface="Arial" panose="020B0604020202020204" pitchFamily="34" charset="0"/>
            </a:endParaRPr>
          </a:p>
        </p:txBody>
      </p:sp>
      <p:sp>
        <p:nvSpPr>
          <p:cNvPr id="71700" name="Text Box 21"/>
          <p:cNvSpPr txBox="1"/>
          <p:nvPr/>
        </p:nvSpPr>
        <p:spPr>
          <a:xfrm>
            <a:off x="6096000" y="228600"/>
            <a:ext cx="2438400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Tahoma" panose="020B0604030504040204" pitchFamily="34" charset="0"/>
              </a:rPr>
              <a:t>揉搓时间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&gt;15s</a:t>
            </a:r>
            <a:endParaRPr lang="zh-CN" altLang="en-US" sz="2000" b="1" dirty="0">
              <a:solidFill>
                <a:schemeClr val="bg1"/>
              </a:solidFill>
              <a:latin typeface="Tahoma" panose="020B0604030504040204" pitchFamily="34" charset="0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Tahoma" panose="020B0604030504040204" pitchFamily="34" charset="0"/>
              </a:rPr>
              <a:t>整个过程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&gt;40s</a:t>
            </a:r>
            <a:endParaRPr lang="zh-CN" altLang="en-US" sz="20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14500" y="152400"/>
            <a:ext cx="4229100" cy="76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aramond" panose="02020404030301010803" pitchFamily="18" charset="0"/>
                <a:ea typeface="华文新魏" panose="02010800040101010101" pitchFamily="2" charset="-122"/>
                <a:cs typeface="+mn-cs"/>
              </a:rPr>
              <a:t>六步洗手法</a:t>
            </a:r>
            <a:endParaRPr kumimoji="0" lang="zh-CN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Garamond" panose="02020404030301010803" pitchFamily="18" charset="0"/>
              <a:ea typeface="华文新魏" panose="02010800040101010101" pitchFamily="2" charset="-122"/>
              <a:cs typeface="+mn-cs"/>
            </a:endParaRPr>
          </a:p>
        </p:txBody>
      </p:sp>
      <p:pic>
        <p:nvPicPr>
          <p:cNvPr id="24" name="Picture 2" descr="D:\desktop\a53e620365e92d861f056490fb3c2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62" y="77521"/>
            <a:ext cx="1827038" cy="137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>
          <a:xfrm>
            <a:off x="1676400" y="381000"/>
            <a:ext cx="8313738" cy="558800"/>
          </a:xfrm>
        </p:spPr>
        <p:txBody>
          <a:bodyPr vert="horz" wrap="square" lIns="0" tIns="50798" rIns="88896" bIns="0" anchor="b"/>
          <a:lstStyle/>
          <a:p>
            <a:pPr defTabSz="1300480">
              <a:lnSpc>
                <a:spcPct val="90000"/>
              </a:lnSpc>
            </a:pPr>
            <a:r>
              <a:rPr lang="zh-CN" altLang="x-none" sz="3200" dirty="0">
                <a:solidFill>
                  <a:srgbClr val="F47920"/>
                </a:solidFill>
                <a:ea typeface="方正综艺简体"/>
                <a:sym typeface="Arial" panose="020B0604020202020204" pitchFamily="34" charset="0"/>
              </a:rPr>
              <a:t>洗手的时间和清除细菌污染的关系</a:t>
            </a:r>
            <a:endParaRPr lang="zh-CN" altLang="x-none" sz="3200" dirty="0">
              <a:solidFill>
                <a:srgbClr val="F47920"/>
              </a:solidFill>
              <a:ea typeface="方正综艺简体"/>
              <a:sym typeface="Arial" panose="020B0604020202020204" pitchFamily="34" charset="0"/>
            </a:endParaRPr>
          </a:p>
        </p:txBody>
      </p:sp>
      <p:grpSp>
        <p:nvGrpSpPr>
          <p:cNvPr id="72707" name="Group 3"/>
          <p:cNvGrpSpPr/>
          <p:nvPr/>
        </p:nvGrpSpPr>
        <p:grpSpPr>
          <a:xfrm>
            <a:off x="1042988" y="1295400"/>
            <a:ext cx="6005512" cy="4549775"/>
            <a:chOff x="0" y="0"/>
            <a:chExt cx="697" cy="465"/>
          </a:xfrm>
        </p:grpSpPr>
        <p:sp>
          <p:nvSpPr>
            <p:cNvPr id="72708" name="Rectangle 4"/>
            <p:cNvSpPr/>
            <p:nvPr/>
          </p:nvSpPr>
          <p:spPr>
            <a:xfrm>
              <a:off x="82" y="7"/>
              <a:ext cx="29" cy="428"/>
            </a:xfrm>
            <a:prstGeom prst="rect">
              <a:avLst/>
            </a:prstGeom>
            <a:solidFill>
              <a:srgbClr val="009999">
                <a:alpha val="29803"/>
              </a:srgbClr>
            </a:solidFill>
            <a:ln w="9525">
              <a:noFill/>
            </a:ln>
          </p:spPr>
          <p:txBody>
            <a:bodyPr lIns="50798" tIns="50798" rIns="50798" bIns="50798" anchor="ctr"/>
            <a:lstStyle/>
            <a:p>
              <a:pPr algn="ctr" defTabSz="411480" hangingPunct="0"/>
              <a:endParaRPr lang="en-US" altLang="zh-CN" sz="2500" dirty="0">
                <a:solidFill>
                  <a:srgbClr val="FFFF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2709" name="Line 5"/>
            <p:cNvSpPr/>
            <p:nvPr/>
          </p:nvSpPr>
          <p:spPr>
            <a:xfrm flipV="1">
              <a:off x="100" y="68"/>
              <a:ext cx="238" cy="17"/>
            </a:xfrm>
            <a:prstGeom prst="line">
              <a:avLst/>
            </a:prstGeom>
            <a:ln w="108373" cap="flat" cmpd="sng">
              <a:solidFill>
                <a:srgbClr val="F47920"/>
              </a:solidFill>
              <a:prstDash val="solid"/>
              <a:round/>
              <a:headEnd type="stealth" w="med" len="med"/>
              <a:tailEnd type="none" w="med" len="med"/>
            </a:ln>
          </p:spPr>
        </p:sp>
        <p:sp>
          <p:nvSpPr>
            <p:cNvPr id="72710" name="Line 6"/>
            <p:cNvSpPr/>
            <p:nvPr/>
          </p:nvSpPr>
          <p:spPr>
            <a:xfrm flipH="1">
              <a:off x="34" y="67"/>
              <a:ext cx="77" cy="1"/>
            </a:xfrm>
            <a:prstGeom prst="line">
              <a:avLst/>
            </a:prstGeom>
            <a:ln w="54186" cap="flat" cmpd="sng">
              <a:solidFill>
                <a:srgbClr val="F4792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72711" name="Line 7"/>
            <p:cNvSpPr/>
            <p:nvPr/>
          </p:nvSpPr>
          <p:spPr>
            <a:xfrm flipH="1">
              <a:off x="34" y="219"/>
              <a:ext cx="77" cy="1"/>
            </a:xfrm>
            <a:prstGeom prst="line">
              <a:avLst/>
            </a:prstGeom>
            <a:ln w="54186" cap="flat" cmpd="sng">
              <a:solidFill>
                <a:srgbClr val="99CC00"/>
              </a:solidFill>
              <a:prstDash val="sysDot"/>
              <a:round/>
              <a:headEnd type="none" w="med" len="med"/>
              <a:tailEnd type="none" w="med" len="med"/>
            </a:ln>
          </p:spPr>
        </p:sp>
        <p:sp>
          <p:nvSpPr>
            <p:cNvPr id="72712" name="AutoShape 8"/>
            <p:cNvSpPr/>
            <p:nvPr/>
          </p:nvSpPr>
          <p:spPr>
            <a:xfrm>
              <a:off x="60" y="6"/>
              <a:ext cx="619" cy="2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600">
                  <a:moveTo>
                    <a:pt x="0" y="0"/>
                  </a:moveTo>
                  <a:cubicBezTo>
                    <a:pt x="449" y="1466"/>
                    <a:pt x="899" y="2932"/>
                    <a:pt x="1336" y="5066"/>
                  </a:cubicBezTo>
                  <a:cubicBezTo>
                    <a:pt x="1772" y="7199"/>
                    <a:pt x="2075" y="10954"/>
                    <a:pt x="2614" y="12814"/>
                  </a:cubicBezTo>
                  <a:cubicBezTo>
                    <a:pt x="3153" y="14674"/>
                    <a:pt x="3638" y="15341"/>
                    <a:pt x="4564" y="16235"/>
                  </a:cubicBezTo>
                  <a:cubicBezTo>
                    <a:pt x="5491" y="17129"/>
                    <a:pt x="5344" y="17284"/>
                    <a:pt x="8181" y="18178"/>
                  </a:cubicBezTo>
                  <a:cubicBezTo>
                    <a:pt x="11018" y="19072"/>
                    <a:pt x="16309" y="20336"/>
                    <a:pt x="21600" y="21600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08373" cap="flat" cmpd="sng">
              <a:solidFill>
                <a:srgbClr val="F4792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13" name="AutoShape 9"/>
            <p:cNvSpPr/>
            <p:nvPr/>
          </p:nvSpPr>
          <p:spPr>
            <a:xfrm>
              <a:off x="61" y="7"/>
              <a:ext cx="616" cy="3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582">
                  <a:moveTo>
                    <a:pt x="0" y="0"/>
                  </a:moveTo>
                  <a:cubicBezTo>
                    <a:pt x="241" y="4230"/>
                    <a:pt x="483" y="8470"/>
                    <a:pt x="671" y="10736"/>
                  </a:cubicBezTo>
                  <a:cubicBezTo>
                    <a:pt x="859" y="13002"/>
                    <a:pt x="877" y="13056"/>
                    <a:pt x="1118" y="13586"/>
                  </a:cubicBezTo>
                  <a:cubicBezTo>
                    <a:pt x="1360" y="14116"/>
                    <a:pt x="1848" y="13796"/>
                    <a:pt x="2125" y="13934"/>
                  </a:cubicBezTo>
                  <a:cubicBezTo>
                    <a:pt x="2403" y="14071"/>
                    <a:pt x="2582" y="13970"/>
                    <a:pt x="2797" y="14390"/>
                  </a:cubicBezTo>
                  <a:cubicBezTo>
                    <a:pt x="3012" y="14811"/>
                    <a:pt x="3164" y="15514"/>
                    <a:pt x="3415" y="16446"/>
                  </a:cubicBezTo>
                  <a:cubicBezTo>
                    <a:pt x="3665" y="17378"/>
                    <a:pt x="4001" y="19160"/>
                    <a:pt x="4310" y="19982"/>
                  </a:cubicBezTo>
                  <a:cubicBezTo>
                    <a:pt x="4618" y="20805"/>
                    <a:pt x="4605" y="21106"/>
                    <a:pt x="5259" y="21353"/>
                  </a:cubicBezTo>
                  <a:cubicBezTo>
                    <a:pt x="5912" y="21600"/>
                    <a:pt x="5505" y="21426"/>
                    <a:pt x="8226" y="21462"/>
                  </a:cubicBezTo>
                  <a:cubicBezTo>
                    <a:pt x="10947" y="21499"/>
                    <a:pt x="19371" y="21563"/>
                    <a:pt x="21600" y="21581"/>
                  </a:cubicBezTo>
                </a:path>
              </a:pathLst>
            </a:custGeom>
            <a:solidFill>
              <a:srgbClr val="000000">
                <a:alpha val="0"/>
              </a:srgbClr>
            </a:solidFill>
            <a:ln w="108373" cap="flat" cmpd="sng">
              <a:solidFill>
                <a:srgbClr val="99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714" name="Line 10"/>
            <p:cNvSpPr/>
            <p:nvPr/>
          </p:nvSpPr>
          <p:spPr>
            <a:xfrm>
              <a:off x="215" y="272"/>
              <a:ext cx="1" cy="144"/>
            </a:xfrm>
            <a:prstGeom prst="line">
              <a:avLst/>
            </a:prstGeom>
            <a:ln w="27093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72715" name="Group 11"/>
            <p:cNvGrpSpPr/>
            <p:nvPr/>
          </p:nvGrpSpPr>
          <p:grpSpPr>
            <a:xfrm>
              <a:off x="94" y="48"/>
              <a:ext cx="589" cy="368"/>
              <a:chOff x="0" y="0"/>
              <a:chExt cx="589" cy="367"/>
            </a:xfrm>
          </p:grpSpPr>
          <p:grpSp>
            <p:nvGrpSpPr>
              <p:cNvPr id="72716" name="Group 12"/>
              <p:cNvGrpSpPr/>
              <p:nvPr/>
            </p:nvGrpSpPr>
            <p:grpSpPr>
              <a:xfrm>
                <a:off x="115" y="223"/>
                <a:ext cx="12" cy="144"/>
                <a:chOff x="0" y="0"/>
                <a:chExt cx="11" cy="143"/>
              </a:xfrm>
            </p:grpSpPr>
            <p:sp>
              <p:nvSpPr>
                <p:cNvPr id="72717" name="Line 13"/>
                <p:cNvSpPr/>
                <p:nvPr/>
              </p:nvSpPr>
              <p:spPr>
                <a:xfrm flipH="1">
                  <a:off x="0" y="0"/>
                  <a:ext cx="11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18" name="Line 14"/>
                <p:cNvSpPr/>
                <p:nvPr/>
              </p:nvSpPr>
              <p:spPr>
                <a:xfrm flipH="1">
                  <a:off x="0" y="142"/>
                  <a:ext cx="11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19" name="Line 15"/>
                <p:cNvSpPr/>
                <p:nvPr/>
              </p:nvSpPr>
              <p:spPr>
                <a:xfrm>
                  <a:off x="5" y="0"/>
                  <a:ext cx="1" cy="143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2720" name="Group 16"/>
              <p:cNvGrpSpPr/>
              <p:nvPr/>
            </p:nvGrpSpPr>
            <p:grpSpPr>
              <a:xfrm>
                <a:off x="270" y="267"/>
                <a:ext cx="11" cy="50"/>
                <a:chOff x="0" y="0"/>
                <a:chExt cx="11" cy="50"/>
              </a:xfrm>
            </p:grpSpPr>
            <p:sp>
              <p:nvSpPr>
                <p:cNvPr id="72721" name="Line 17"/>
                <p:cNvSpPr/>
                <p:nvPr/>
              </p:nvSpPr>
              <p:spPr>
                <a:xfrm flipH="1">
                  <a:off x="0" y="0"/>
                  <a:ext cx="11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22" name="Line 18"/>
                <p:cNvSpPr/>
                <p:nvPr/>
              </p:nvSpPr>
              <p:spPr>
                <a:xfrm flipH="1">
                  <a:off x="0" y="49"/>
                  <a:ext cx="11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23" name="Line 19"/>
                <p:cNvSpPr/>
                <p:nvPr/>
              </p:nvSpPr>
              <p:spPr>
                <a:xfrm>
                  <a:off x="5" y="0"/>
                  <a:ext cx="1" cy="50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2724" name="Group 20"/>
              <p:cNvGrpSpPr/>
              <p:nvPr/>
            </p:nvGrpSpPr>
            <p:grpSpPr>
              <a:xfrm>
                <a:off x="577" y="252"/>
                <a:ext cx="12" cy="94"/>
                <a:chOff x="0" y="0"/>
                <a:chExt cx="11" cy="93"/>
              </a:xfrm>
            </p:grpSpPr>
            <p:sp>
              <p:nvSpPr>
                <p:cNvPr id="72725" name="Line 21"/>
                <p:cNvSpPr/>
                <p:nvPr/>
              </p:nvSpPr>
              <p:spPr>
                <a:xfrm flipH="1">
                  <a:off x="-1" y="0"/>
                  <a:ext cx="12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26" name="Line 22"/>
                <p:cNvSpPr/>
                <p:nvPr/>
              </p:nvSpPr>
              <p:spPr>
                <a:xfrm flipH="1">
                  <a:off x="-1" y="92"/>
                  <a:ext cx="12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27" name="Line 23"/>
                <p:cNvSpPr/>
                <p:nvPr/>
              </p:nvSpPr>
              <p:spPr>
                <a:xfrm>
                  <a:off x="5" y="0"/>
                  <a:ext cx="1" cy="93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2728" name="Group 24"/>
              <p:cNvGrpSpPr/>
              <p:nvPr/>
            </p:nvGrpSpPr>
            <p:grpSpPr>
              <a:xfrm>
                <a:off x="36" y="141"/>
                <a:ext cx="12" cy="77"/>
                <a:chOff x="0" y="0"/>
                <a:chExt cx="11" cy="77"/>
              </a:xfrm>
            </p:grpSpPr>
            <p:sp>
              <p:nvSpPr>
                <p:cNvPr id="72729" name="Line 25"/>
                <p:cNvSpPr/>
                <p:nvPr/>
              </p:nvSpPr>
              <p:spPr>
                <a:xfrm flipH="1">
                  <a:off x="-1" y="0"/>
                  <a:ext cx="12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30" name="Line 26"/>
                <p:cNvSpPr/>
                <p:nvPr/>
              </p:nvSpPr>
              <p:spPr>
                <a:xfrm flipH="1">
                  <a:off x="-1" y="76"/>
                  <a:ext cx="12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31" name="Line 27"/>
                <p:cNvSpPr/>
                <p:nvPr/>
              </p:nvSpPr>
              <p:spPr>
                <a:xfrm>
                  <a:off x="5" y="0"/>
                  <a:ext cx="1" cy="77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2732" name="Group 28"/>
              <p:cNvGrpSpPr/>
              <p:nvPr/>
            </p:nvGrpSpPr>
            <p:grpSpPr>
              <a:xfrm>
                <a:off x="0" y="133"/>
                <a:ext cx="11" cy="79"/>
                <a:chOff x="0" y="0"/>
                <a:chExt cx="11" cy="78"/>
              </a:xfrm>
            </p:grpSpPr>
            <p:sp>
              <p:nvSpPr>
                <p:cNvPr id="72733" name="Line 29"/>
                <p:cNvSpPr/>
                <p:nvPr/>
              </p:nvSpPr>
              <p:spPr>
                <a:xfrm flipH="1">
                  <a:off x="0" y="0"/>
                  <a:ext cx="11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34" name="Line 30"/>
                <p:cNvSpPr/>
                <p:nvPr/>
              </p:nvSpPr>
              <p:spPr>
                <a:xfrm flipH="1">
                  <a:off x="0" y="77"/>
                  <a:ext cx="11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35" name="Line 31"/>
                <p:cNvSpPr/>
                <p:nvPr/>
              </p:nvSpPr>
              <p:spPr>
                <a:xfrm>
                  <a:off x="5" y="0"/>
                  <a:ext cx="1" cy="78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2736" name="Group 32"/>
              <p:cNvGrpSpPr/>
              <p:nvPr/>
            </p:nvGrpSpPr>
            <p:grpSpPr>
              <a:xfrm>
                <a:off x="0" y="0"/>
                <a:ext cx="11" cy="38"/>
                <a:chOff x="0" y="0"/>
                <a:chExt cx="11" cy="38"/>
              </a:xfrm>
            </p:grpSpPr>
            <p:sp>
              <p:nvSpPr>
                <p:cNvPr id="72737" name="Line 33"/>
                <p:cNvSpPr/>
                <p:nvPr/>
              </p:nvSpPr>
              <p:spPr>
                <a:xfrm flipH="1">
                  <a:off x="0" y="0"/>
                  <a:ext cx="11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38" name="Line 34"/>
                <p:cNvSpPr/>
                <p:nvPr/>
              </p:nvSpPr>
              <p:spPr>
                <a:xfrm flipH="1">
                  <a:off x="0" y="36"/>
                  <a:ext cx="11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39" name="Line 35"/>
                <p:cNvSpPr/>
                <p:nvPr/>
              </p:nvSpPr>
              <p:spPr>
                <a:xfrm>
                  <a:off x="5" y="0"/>
                  <a:ext cx="1" cy="38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2740" name="Group 36"/>
              <p:cNvGrpSpPr/>
              <p:nvPr/>
            </p:nvGrpSpPr>
            <p:grpSpPr>
              <a:xfrm>
                <a:off x="42" y="85"/>
                <a:ext cx="12" cy="71"/>
                <a:chOff x="0" y="0"/>
                <a:chExt cx="11" cy="71"/>
              </a:xfrm>
            </p:grpSpPr>
            <p:sp>
              <p:nvSpPr>
                <p:cNvPr id="72741" name="Line 37"/>
                <p:cNvSpPr/>
                <p:nvPr/>
              </p:nvSpPr>
              <p:spPr>
                <a:xfrm flipH="1">
                  <a:off x="-1" y="0"/>
                  <a:ext cx="12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42" name="Line 38"/>
                <p:cNvSpPr/>
                <p:nvPr/>
              </p:nvSpPr>
              <p:spPr>
                <a:xfrm flipH="1">
                  <a:off x="-1" y="70"/>
                  <a:ext cx="12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43" name="Line 39"/>
                <p:cNvSpPr/>
                <p:nvPr/>
              </p:nvSpPr>
              <p:spPr>
                <a:xfrm>
                  <a:off x="5" y="0"/>
                  <a:ext cx="1" cy="7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grpSp>
            <p:nvGrpSpPr>
              <p:cNvPr id="72744" name="Group 40"/>
              <p:cNvGrpSpPr/>
              <p:nvPr/>
            </p:nvGrpSpPr>
            <p:grpSpPr>
              <a:xfrm>
                <a:off x="116" y="148"/>
                <a:ext cx="11" cy="22"/>
                <a:chOff x="0" y="0"/>
                <a:chExt cx="11" cy="21"/>
              </a:xfrm>
            </p:grpSpPr>
            <p:sp>
              <p:nvSpPr>
                <p:cNvPr id="72745" name="Line 41"/>
                <p:cNvSpPr/>
                <p:nvPr/>
              </p:nvSpPr>
              <p:spPr>
                <a:xfrm flipH="1">
                  <a:off x="0" y="0"/>
                  <a:ext cx="11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46" name="Line 42"/>
                <p:cNvSpPr/>
                <p:nvPr/>
              </p:nvSpPr>
              <p:spPr>
                <a:xfrm flipH="1">
                  <a:off x="0" y="20"/>
                  <a:ext cx="11" cy="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2747" name="Line 43"/>
                <p:cNvSpPr/>
                <p:nvPr/>
              </p:nvSpPr>
              <p:spPr>
                <a:xfrm>
                  <a:off x="5" y="0"/>
                  <a:ext cx="1" cy="21"/>
                </a:xfrm>
                <a:prstGeom prst="line">
                  <a:avLst/>
                </a:prstGeom>
                <a:ln w="54186" cap="flat" cmpd="sng">
                  <a:solidFill>
                    <a:srgbClr val="40404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72748" name="Line 44"/>
              <p:cNvSpPr/>
              <p:nvPr/>
            </p:nvSpPr>
            <p:spPr>
              <a:xfrm flipH="1">
                <a:off x="270" y="190"/>
                <a:ext cx="12" cy="1"/>
              </a:xfrm>
              <a:prstGeom prst="line">
                <a:avLst/>
              </a:prstGeom>
              <a:ln w="54186" cap="flat" cmpd="sng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2749" name="Line 45"/>
              <p:cNvSpPr/>
              <p:nvPr/>
            </p:nvSpPr>
            <p:spPr>
              <a:xfrm flipH="1">
                <a:off x="577" y="217"/>
                <a:ext cx="12" cy="1"/>
              </a:xfrm>
              <a:prstGeom prst="line">
                <a:avLst/>
              </a:prstGeom>
              <a:ln w="54186" cap="flat" cmpd="sng">
                <a:solidFill>
                  <a:srgbClr val="40404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72750" name="Line 46"/>
            <p:cNvSpPr/>
            <p:nvPr/>
          </p:nvSpPr>
          <p:spPr>
            <a:xfrm>
              <a:off x="60" y="7"/>
              <a:ext cx="1" cy="421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51" name="Line 47"/>
            <p:cNvSpPr/>
            <p:nvPr/>
          </p:nvSpPr>
          <p:spPr>
            <a:xfrm flipH="1">
              <a:off x="55" y="7"/>
              <a:ext cx="6" cy="1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52" name="Line 48"/>
            <p:cNvSpPr/>
            <p:nvPr/>
          </p:nvSpPr>
          <p:spPr>
            <a:xfrm flipH="1">
              <a:off x="55" y="77"/>
              <a:ext cx="6" cy="1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53" name="Line 49"/>
            <p:cNvSpPr/>
            <p:nvPr/>
          </p:nvSpPr>
          <p:spPr>
            <a:xfrm flipH="1">
              <a:off x="55" y="147"/>
              <a:ext cx="6" cy="1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54" name="Line 50"/>
            <p:cNvSpPr/>
            <p:nvPr/>
          </p:nvSpPr>
          <p:spPr>
            <a:xfrm flipH="1">
              <a:off x="55" y="216"/>
              <a:ext cx="6" cy="1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55" name="Line 51"/>
            <p:cNvSpPr/>
            <p:nvPr/>
          </p:nvSpPr>
          <p:spPr>
            <a:xfrm flipH="1">
              <a:off x="55" y="287"/>
              <a:ext cx="6" cy="1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56" name="Line 52"/>
            <p:cNvSpPr/>
            <p:nvPr/>
          </p:nvSpPr>
          <p:spPr>
            <a:xfrm flipH="1">
              <a:off x="55" y="358"/>
              <a:ext cx="6" cy="1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57" name="Line 53"/>
            <p:cNvSpPr/>
            <p:nvPr/>
          </p:nvSpPr>
          <p:spPr>
            <a:xfrm flipH="1">
              <a:off x="55" y="427"/>
              <a:ext cx="6" cy="1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58" name="Line 54"/>
            <p:cNvSpPr/>
            <p:nvPr/>
          </p:nvSpPr>
          <p:spPr>
            <a:xfrm>
              <a:off x="61" y="435"/>
              <a:ext cx="1" cy="7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59" name="Line 55"/>
            <p:cNvSpPr/>
            <p:nvPr/>
          </p:nvSpPr>
          <p:spPr>
            <a:xfrm>
              <a:off x="100" y="435"/>
              <a:ext cx="1" cy="7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60" name="Line 56"/>
            <p:cNvSpPr/>
            <p:nvPr/>
          </p:nvSpPr>
          <p:spPr>
            <a:xfrm>
              <a:off x="138" y="435"/>
              <a:ext cx="1" cy="7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61" name="Line 57"/>
            <p:cNvSpPr/>
            <p:nvPr/>
          </p:nvSpPr>
          <p:spPr>
            <a:xfrm>
              <a:off x="216" y="435"/>
              <a:ext cx="1" cy="7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62" name="Line 58"/>
            <p:cNvSpPr/>
            <p:nvPr/>
          </p:nvSpPr>
          <p:spPr>
            <a:xfrm>
              <a:off x="369" y="435"/>
              <a:ext cx="1" cy="7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63" name="Line 59"/>
            <p:cNvSpPr/>
            <p:nvPr/>
          </p:nvSpPr>
          <p:spPr>
            <a:xfrm>
              <a:off x="522" y="435"/>
              <a:ext cx="1" cy="7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64" name="Line 60"/>
            <p:cNvSpPr/>
            <p:nvPr/>
          </p:nvSpPr>
          <p:spPr>
            <a:xfrm>
              <a:off x="677" y="435"/>
              <a:ext cx="1" cy="7"/>
            </a:xfrm>
            <a:prstGeom prst="line">
              <a:avLst/>
            </a:prstGeom>
            <a:ln w="18062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65" name="Line 61"/>
            <p:cNvSpPr/>
            <p:nvPr/>
          </p:nvSpPr>
          <p:spPr>
            <a:xfrm flipH="1">
              <a:off x="60" y="435"/>
              <a:ext cx="618" cy="1"/>
            </a:xfrm>
            <a:prstGeom prst="line">
              <a:avLst/>
            </a:prstGeom>
            <a:ln w="13546" cap="flat" cmpd="sng">
              <a:solidFill>
                <a:srgbClr val="40404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2766" name="Rectangle 62"/>
            <p:cNvSpPr/>
            <p:nvPr/>
          </p:nvSpPr>
          <p:spPr>
            <a:xfrm>
              <a:off x="53" y="448"/>
              <a:ext cx="15" cy="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algn="ctr" hangingPunct="0"/>
              <a:r>
                <a:rPr lang="zh-CN" altLang="zh-CN" sz="1000" dirty="0">
                  <a:solidFill>
                    <a:srgbClr val="FFFF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0</a:t>
              </a:r>
              <a:endParaRPr lang="zh-CN" altLang="zh-CN" sz="2500" dirty="0">
                <a:solidFill>
                  <a:srgbClr val="FFFF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2767" name="Rectangle 63"/>
            <p:cNvSpPr/>
            <p:nvPr/>
          </p:nvSpPr>
          <p:spPr>
            <a:xfrm>
              <a:off x="78" y="448"/>
              <a:ext cx="40" cy="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hangingPunct="0"/>
              <a:r>
                <a:rPr lang="zh-CN" altLang="zh-CN" sz="1000" dirty="0">
                  <a:latin typeface="Arial" panose="020B0604020202020204" pitchFamily="34" charset="0"/>
                  <a:sym typeface="Arial" panose="020B0604020202020204" pitchFamily="34" charset="0"/>
                </a:rPr>
                <a:t>15sec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68" name="Rectangle 64"/>
            <p:cNvSpPr/>
            <p:nvPr/>
          </p:nvSpPr>
          <p:spPr>
            <a:xfrm>
              <a:off x="121" y="448"/>
              <a:ext cx="40" cy="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hangingPunct="0"/>
              <a:r>
                <a:rPr lang="zh-CN" altLang="zh-CN" sz="1000" dirty="0">
                  <a:latin typeface="Arial" panose="020B0604020202020204" pitchFamily="34" charset="0"/>
                  <a:sym typeface="Arial" panose="020B0604020202020204" pitchFamily="34" charset="0"/>
                </a:rPr>
                <a:t>30sec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69" name="Rectangle 65"/>
            <p:cNvSpPr/>
            <p:nvPr/>
          </p:nvSpPr>
          <p:spPr>
            <a:xfrm>
              <a:off x="198" y="448"/>
              <a:ext cx="37" cy="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hangingPunct="0"/>
              <a:r>
                <a:rPr lang="zh-CN" altLang="zh-CN" sz="1000" dirty="0">
                  <a:latin typeface="Arial" panose="020B0604020202020204" pitchFamily="34" charset="0"/>
                  <a:sym typeface="Arial" panose="020B0604020202020204" pitchFamily="34" charset="0"/>
                </a:rPr>
                <a:t>1 min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70" name="Rectangle 66"/>
            <p:cNvSpPr/>
            <p:nvPr/>
          </p:nvSpPr>
          <p:spPr>
            <a:xfrm>
              <a:off x="351" y="448"/>
              <a:ext cx="38" cy="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algn="ctr" hangingPunct="0"/>
              <a:r>
                <a:rPr lang="zh-CN" altLang="zh-CN" sz="1000" dirty="0">
                  <a:latin typeface="Arial" panose="020B0604020202020204" pitchFamily="34" charset="0"/>
                  <a:sym typeface="Arial" panose="020B0604020202020204" pitchFamily="34" charset="0"/>
                </a:rPr>
                <a:t>2 min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71" name="Rectangle 67"/>
            <p:cNvSpPr/>
            <p:nvPr/>
          </p:nvSpPr>
          <p:spPr>
            <a:xfrm>
              <a:off x="505" y="448"/>
              <a:ext cx="37" cy="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algn="ctr" hangingPunct="0"/>
              <a:r>
                <a:rPr lang="zh-CN" altLang="zh-CN" sz="1000" dirty="0">
                  <a:latin typeface="Arial" panose="020B0604020202020204" pitchFamily="34" charset="0"/>
                  <a:sym typeface="Arial" panose="020B0604020202020204" pitchFamily="34" charset="0"/>
                </a:rPr>
                <a:t>3 min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72" name="Rectangle 68"/>
            <p:cNvSpPr/>
            <p:nvPr/>
          </p:nvSpPr>
          <p:spPr>
            <a:xfrm>
              <a:off x="660" y="448"/>
              <a:ext cx="37" cy="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algn="ctr" hangingPunct="0"/>
              <a:r>
                <a:rPr lang="zh-CN" altLang="zh-CN" sz="1000" dirty="0">
                  <a:latin typeface="Arial" panose="020B0604020202020204" pitchFamily="34" charset="0"/>
                  <a:sym typeface="Arial" panose="020B0604020202020204" pitchFamily="34" charset="0"/>
                </a:rPr>
                <a:t>4 min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73" name="Rectangle 69"/>
            <p:cNvSpPr/>
            <p:nvPr/>
          </p:nvSpPr>
          <p:spPr>
            <a:xfrm>
              <a:off x="38" y="418"/>
              <a:ext cx="15" cy="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r" hangingPunct="0"/>
              <a:r>
                <a:rPr lang="zh-CN" altLang="zh-CN" sz="1300" dirty="0">
                  <a:latin typeface="Arial" panose="020B0604020202020204" pitchFamily="34" charset="0"/>
                  <a:sym typeface="Arial" panose="020B0604020202020204" pitchFamily="34" charset="0"/>
                </a:rPr>
                <a:t>6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74" name="Rectangle 70"/>
            <p:cNvSpPr/>
            <p:nvPr/>
          </p:nvSpPr>
          <p:spPr>
            <a:xfrm>
              <a:off x="38" y="349"/>
              <a:ext cx="15" cy="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r" hangingPunct="0"/>
              <a:r>
                <a:rPr lang="zh-CN" altLang="zh-CN" sz="1300" dirty="0">
                  <a:latin typeface="Arial" panose="020B0604020202020204" pitchFamily="34" charset="0"/>
                  <a:sym typeface="Arial" panose="020B0604020202020204" pitchFamily="34" charset="0"/>
                </a:rPr>
                <a:t>5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75" name="Rectangle 71"/>
            <p:cNvSpPr/>
            <p:nvPr/>
          </p:nvSpPr>
          <p:spPr>
            <a:xfrm>
              <a:off x="38" y="279"/>
              <a:ext cx="15" cy="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r" hangingPunct="0"/>
              <a:r>
                <a:rPr lang="zh-CN" altLang="zh-CN" sz="1300" dirty="0">
                  <a:latin typeface="Arial" panose="020B0604020202020204" pitchFamily="34" charset="0"/>
                  <a:sym typeface="Arial" panose="020B0604020202020204" pitchFamily="34" charset="0"/>
                </a:rPr>
                <a:t>4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76" name="Rectangle 72"/>
            <p:cNvSpPr/>
            <p:nvPr/>
          </p:nvSpPr>
          <p:spPr>
            <a:xfrm>
              <a:off x="38" y="209"/>
              <a:ext cx="17" cy="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r" hangingPunct="0"/>
              <a:r>
                <a:rPr lang="zh-CN" altLang="zh-CN" sz="1300" dirty="0">
                  <a:solidFill>
                    <a:srgbClr val="FFFF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zh-CN" sz="2500" dirty="0">
                <a:solidFill>
                  <a:srgbClr val="FFFF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2777" name="Rectangle 73"/>
            <p:cNvSpPr/>
            <p:nvPr/>
          </p:nvSpPr>
          <p:spPr>
            <a:xfrm>
              <a:off x="38" y="139"/>
              <a:ext cx="15" cy="2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r" hangingPunct="0"/>
              <a:r>
                <a:rPr lang="zh-CN" altLang="zh-CN" sz="1300" dirty="0"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78" name="Rectangle 74"/>
            <p:cNvSpPr/>
            <p:nvPr/>
          </p:nvSpPr>
          <p:spPr>
            <a:xfrm flipH="1">
              <a:off x="45" y="70"/>
              <a:ext cx="13" cy="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r" hangingPunct="0"/>
              <a:r>
                <a:rPr lang="zh-CN" altLang="zh-CN" sz="1300" dirty="0">
                  <a:latin typeface="Arial" panose="020B0604020202020204" pitchFamily="34" charset="0"/>
                  <a:sym typeface="Arial" panose="020B0604020202020204" pitchFamily="34" charset="0"/>
                </a:rPr>
                <a:t>1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79" name="Rectangle 75"/>
            <p:cNvSpPr/>
            <p:nvPr/>
          </p:nvSpPr>
          <p:spPr>
            <a:xfrm>
              <a:off x="38" y="0"/>
              <a:ext cx="15" cy="2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ctr"/>
            <a:lstStyle/>
            <a:p>
              <a:pPr algn="r" hangingPunct="0"/>
              <a:r>
                <a:rPr lang="zh-CN" altLang="zh-CN" sz="1300" dirty="0">
                  <a:latin typeface="Arial" panose="020B0604020202020204" pitchFamily="34" charset="0"/>
                  <a:sym typeface="Arial" panose="020B0604020202020204" pitchFamily="34" charset="0"/>
                </a:rPr>
                <a:t>0</a:t>
              </a:r>
              <a:endParaRPr lang="zh-CN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80" name="Rectangle 76"/>
            <p:cNvSpPr/>
            <p:nvPr/>
          </p:nvSpPr>
          <p:spPr>
            <a:xfrm rot="-5400000">
              <a:off x="-159" y="196"/>
              <a:ext cx="335" cy="1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/>
            <a:lstStyle/>
            <a:p>
              <a:pPr algn="ctr" hangingPunct="0"/>
              <a:r>
                <a:rPr lang="zh-CN" altLang="zh-CN" sz="1100" dirty="0">
                  <a:latin typeface="Arial" panose="020B0604020202020204" pitchFamily="34" charset="0"/>
                  <a:sym typeface="Arial" panose="020B0604020202020204" pitchFamily="34" charset="0"/>
                </a:rPr>
                <a:t>Bacterial contamination (mean log 10 reduction</a:t>
              </a:r>
              <a:r>
                <a:rPr lang="zh-CN" altLang="zh-CN" sz="1100" dirty="0">
                  <a:solidFill>
                    <a:srgbClr val="FFFF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)</a:t>
              </a:r>
              <a:endParaRPr lang="zh-CN" altLang="zh-CN" sz="2500" dirty="0">
                <a:solidFill>
                  <a:srgbClr val="FFFF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2781" name="Rectangle 77"/>
            <p:cNvSpPr/>
            <p:nvPr/>
          </p:nvSpPr>
          <p:spPr>
            <a:xfrm>
              <a:off x="352" y="48"/>
              <a:ext cx="210" cy="66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88896" tIns="50798" rIns="88896" bIns="50798" anchor="t"/>
            <a:lstStyle/>
            <a:p>
              <a:pPr hangingPunct="0">
                <a:lnSpc>
                  <a:spcPct val="110000"/>
                </a:lnSpc>
              </a:pPr>
              <a:r>
                <a:rPr lang="zh-CN" altLang="x-none" sz="1500" dirty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水洗</a:t>
              </a:r>
              <a:endParaRPr lang="zh-CN" altLang="x-none" sz="15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  <a:p>
              <a:pPr hangingPunct="0">
                <a:lnSpc>
                  <a:spcPct val="110000"/>
                </a:lnSpc>
              </a:pPr>
              <a:r>
                <a:rPr lang="zh-CN" altLang="x-none" sz="1500" dirty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免洗液</a:t>
              </a:r>
              <a:endParaRPr lang="zh-CN" altLang="x-none" sz="2500" dirty="0">
                <a:solidFill>
                  <a:srgbClr val="FF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72782" name="Line 78"/>
            <p:cNvSpPr/>
            <p:nvPr/>
          </p:nvSpPr>
          <p:spPr>
            <a:xfrm flipH="1">
              <a:off x="118" y="103"/>
              <a:ext cx="223" cy="114"/>
            </a:xfrm>
            <a:prstGeom prst="line">
              <a:avLst/>
            </a:prstGeom>
            <a:ln w="108373" cap="flat" cmpd="sng">
              <a:solidFill>
                <a:srgbClr val="99CC00"/>
              </a:solidFill>
              <a:prstDash val="solid"/>
              <a:round/>
              <a:headEnd type="none" w="med" len="med"/>
              <a:tailEnd type="stealth" w="med" len="med"/>
            </a:ln>
          </p:spPr>
        </p:sp>
      </p:grpSp>
      <p:sp>
        <p:nvSpPr>
          <p:cNvPr id="72783" name="Rectangle 79"/>
          <p:cNvSpPr/>
          <p:nvPr/>
        </p:nvSpPr>
        <p:spPr>
          <a:xfrm>
            <a:off x="395288" y="6089650"/>
            <a:ext cx="8316912" cy="282575"/>
          </a:xfrm>
          <a:prstGeom prst="rect">
            <a:avLst/>
          </a:prstGeom>
          <a:noFill/>
          <a:ln w="9525">
            <a:noFill/>
          </a:ln>
        </p:spPr>
        <p:txBody>
          <a:bodyPr lIns="0" tIns="50798" rIns="88896" bIns="50798" anchor="b">
            <a:spAutoFit/>
          </a:bodyPr>
          <a:lstStyle/>
          <a:p>
            <a:pPr algn="r" hangingPunct="0"/>
            <a:r>
              <a:rPr lang="zh-CN" altLang="zh-CN" sz="12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Pittet and Boyce. </a:t>
            </a:r>
            <a:r>
              <a:rPr lang="zh-CN" altLang="zh-CN" sz="1200" i="1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Lancet Infectious Diseases </a:t>
            </a:r>
            <a:r>
              <a:rPr lang="zh-CN" altLang="zh-CN" sz="12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2001</a:t>
            </a:r>
            <a:endParaRPr lang="zh-CN" altLang="zh-CN" sz="2500" dirty="0">
              <a:latin typeface="Helvetica Light"/>
              <a:sym typeface="Helvetica Light"/>
            </a:endParaRPr>
          </a:p>
        </p:txBody>
      </p:sp>
      <p:grpSp>
        <p:nvGrpSpPr>
          <p:cNvPr id="12" name="Group 80"/>
          <p:cNvGrpSpPr/>
          <p:nvPr/>
        </p:nvGrpSpPr>
        <p:grpSpPr>
          <a:xfrm>
            <a:off x="5793727" y="1054524"/>
            <a:ext cx="2522689" cy="2510872"/>
            <a:chOff x="-41" y="-105"/>
            <a:chExt cx="330" cy="281"/>
          </a:xfrm>
        </p:grpSpPr>
        <p:sp>
          <p:nvSpPr>
            <p:cNvPr id="72785" name="Rectangle 81"/>
            <p:cNvSpPr/>
            <p:nvPr/>
          </p:nvSpPr>
          <p:spPr>
            <a:xfrm>
              <a:off x="0" y="-105"/>
              <a:ext cx="289" cy="281"/>
            </a:xfrm>
            <a:prstGeom prst="rect">
              <a:avLst/>
            </a:prstGeom>
            <a:solidFill>
              <a:srgbClr val="DDDDDD"/>
            </a:solidFill>
            <a:ln w="9525">
              <a:noFill/>
            </a:ln>
          </p:spPr>
          <p:txBody>
            <a:bodyPr lIns="50798" tIns="50798" rIns="50798" bIns="50798" anchor="ctr"/>
            <a:lstStyle/>
            <a:p>
              <a:pPr algn="ctr" defTabSz="411480" hangingPunct="0"/>
              <a:endParaRPr lang="en-US" altLang="zh-CN" sz="2500" dirty="0">
                <a:latin typeface="Helvetica Light"/>
                <a:sym typeface="Helvetica Light"/>
              </a:endParaRPr>
            </a:p>
          </p:txBody>
        </p:sp>
        <p:sp>
          <p:nvSpPr>
            <p:cNvPr id="72786" name="Rectangle 82"/>
            <p:cNvSpPr/>
            <p:nvPr/>
          </p:nvSpPr>
          <p:spPr>
            <a:xfrm>
              <a:off x="-41" y="-105"/>
              <a:ext cx="330" cy="27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88896" tIns="50798" rIns="88896" bIns="50798" anchor="ctr"/>
            <a:lstStyle/>
            <a:p>
              <a:pPr hangingPunct="0"/>
              <a:r>
                <a:rPr lang="zh-CN" altLang="x-none" sz="2400" dirty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采用免洗液</a:t>
              </a:r>
              <a:r>
                <a:rPr lang="zh-CN" altLang="zh-CN" sz="2400" dirty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:</a:t>
              </a:r>
              <a:endParaRPr lang="zh-CN" altLang="zh-CN" sz="24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  <a:p>
              <a:pPr hangingPunct="0">
                <a:buClr>
                  <a:srgbClr val="F47920"/>
                </a:buClr>
                <a:buSzPct val="100000"/>
                <a:buFont typeface="Wingdings" panose="05000000000000000000" pitchFamily="2" charset="2"/>
                <a:buChar char="•"/>
              </a:pPr>
              <a:r>
                <a:rPr lang="zh-CN" altLang="zh-CN" sz="2400" dirty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zh-CN" altLang="x-none" sz="2400" dirty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更加有效</a:t>
              </a:r>
              <a:endParaRPr lang="zh-CN" altLang="x-none" sz="24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  <a:p>
              <a:pPr hangingPunct="0">
                <a:buClr>
                  <a:srgbClr val="F47920"/>
                </a:buClr>
                <a:buSzPct val="100000"/>
                <a:buFont typeface="Wingdings" panose="05000000000000000000" pitchFamily="2" charset="2"/>
                <a:buChar char="•"/>
              </a:pPr>
              <a:r>
                <a:rPr lang="zh-CN" altLang="x-none" sz="2400" dirty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 更快</a:t>
              </a:r>
              <a:endParaRPr lang="zh-CN" altLang="x-none" sz="2400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  <a:p>
              <a:pPr hangingPunct="0">
                <a:buClr>
                  <a:srgbClr val="F47920"/>
                </a:buClr>
                <a:buSzPct val="100000"/>
                <a:buFont typeface="Wingdings" panose="05000000000000000000" pitchFamily="2" charset="2"/>
                <a:buChar char="•"/>
              </a:pPr>
              <a:r>
                <a:rPr lang="zh-CN" altLang="x-none" sz="2400" dirty="0">
                  <a:solidFill>
                    <a:srgbClr val="FF0000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 有效时间更长</a:t>
              </a:r>
              <a:endParaRPr lang="zh-CN" altLang="x-none" sz="2500" dirty="0">
                <a:solidFill>
                  <a:srgbClr val="FF0000"/>
                </a:solidFill>
                <a:latin typeface="Helvetica Light"/>
                <a:sym typeface="Helvetica Light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611560" y="404664"/>
            <a:ext cx="8208912" cy="5904656"/>
          </a:xfrm>
          <a:solidFill>
            <a:srgbClr val="0000FF"/>
          </a:solidFill>
        </p:spPr>
        <p:txBody>
          <a:bodyPr vert="horz" wrap="square" lIns="91440" tIns="45720" rIns="91440" bIns="45720" anchor="ctr"/>
          <a:lstStyle/>
          <a:p>
            <a:pPr eaLnBrk="1" hangingPunct="1"/>
            <a:endParaRPr lang="zh-CN" altLang="zh-CN" dirty="0"/>
          </a:p>
        </p:txBody>
      </p:sp>
      <p:sp>
        <p:nvSpPr>
          <p:cNvPr id="75778" name="AutoShape 3"/>
          <p:cNvSpPr/>
          <p:nvPr/>
        </p:nvSpPr>
        <p:spPr>
          <a:xfrm>
            <a:off x="1416050" y="1549400"/>
            <a:ext cx="6527800" cy="3617913"/>
          </a:xfrm>
          <a:prstGeom prst="flowChartConnector">
            <a:avLst/>
          </a:prstGeom>
          <a:solidFill>
            <a:srgbClr val="FFCC99"/>
          </a:solidFill>
          <a:ln w="76200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5779" name="WordArt 4"/>
          <p:cNvSpPr>
            <a:spLocks noTextEdit="1"/>
          </p:cNvSpPr>
          <p:nvPr/>
        </p:nvSpPr>
        <p:spPr>
          <a:xfrm>
            <a:off x="2347913" y="476672"/>
            <a:ext cx="5043487" cy="130997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9116"/>
              </a:avLst>
            </a:prstTxWarp>
            <a:normAutofit/>
          </a:bodyPr>
          <a:lstStyle/>
          <a:p>
            <a:pPr algn="ctr"/>
            <a:r>
              <a:rPr lang="zh-CN" altLang="en-US" sz="3600" b="1" dirty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健康在你手中</a:t>
            </a:r>
            <a:endParaRPr lang="zh-CN" altLang="en-US" sz="3600" b="1" dirty="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5780" name="Group 5"/>
          <p:cNvGrpSpPr/>
          <p:nvPr/>
        </p:nvGrpSpPr>
        <p:grpSpPr>
          <a:xfrm>
            <a:off x="2347913" y="1271588"/>
            <a:ext cx="4957762" cy="3503612"/>
            <a:chOff x="0" y="0"/>
            <a:chExt cx="4704" cy="3408"/>
          </a:xfrm>
        </p:grpSpPr>
        <p:sp>
          <p:nvSpPr>
            <p:cNvPr id="75781" name="Freeform 6"/>
            <p:cNvSpPr/>
            <p:nvPr/>
          </p:nvSpPr>
          <p:spPr>
            <a:xfrm>
              <a:off x="2302" y="739"/>
              <a:ext cx="2312" cy="2669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6" y="162"/>
                </a:cxn>
                <a:cxn ang="0">
                  <a:pos x="19" y="158"/>
                </a:cxn>
                <a:cxn ang="0">
                  <a:pos x="29" y="174"/>
                </a:cxn>
                <a:cxn ang="0">
                  <a:pos x="41" y="194"/>
                </a:cxn>
                <a:cxn ang="0">
                  <a:pos x="49" y="193"/>
                </a:cxn>
                <a:cxn ang="0">
                  <a:pos x="55" y="171"/>
                </a:cxn>
                <a:cxn ang="0">
                  <a:pos x="41" y="112"/>
                </a:cxn>
                <a:cxn ang="0">
                  <a:pos x="32" y="70"/>
                </a:cxn>
                <a:cxn ang="0">
                  <a:pos x="33" y="39"/>
                </a:cxn>
                <a:cxn ang="0">
                  <a:pos x="41" y="34"/>
                </a:cxn>
                <a:cxn ang="0">
                  <a:pos x="44" y="42"/>
                </a:cxn>
                <a:cxn ang="0">
                  <a:pos x="50" y="66"/>
                </a:cxn>
                <a:cxn ang="0">
                  <a:pos x="57" y="97"/>
                </a:cxn>
                <a:cxn ang="0">
                  <a:pos x="66" y="136"/>
                </a:cxn>
                <a:cxn ang="0">
                  <a:pos x="70" y="104"/>
                </a:cxn>
                <a:cxn ang="0">
                  <a:pos x="65" y="70"/>
                </a:cxn>
                <a:cxn ang="0">
                  <a:pos x="64" y="26"/>
                </a:cxn>
                <a:cxn ang="0">
                  <a:pos x="68" y="3"/>
                </a:cxn>
                <a:cxn ang="0">
                  <a:pos x="72" y="0"/>
                </a:cxn>
                <a:cxn ang="0">
                  <a:pos x="78" y="7"/>
                </a:cxn>
                <a:cxn ang="0">
                  <a:pos x="81" y="23"/>
                </a:cxn>
                <a:cxn ang="0">
                  <a:pos x="87" y="105"/>
                </a:cxn>
                <a:cxn ang="0">
                  <a:pos x="93" y="142"/>
                </a:cxn>
                <a:cxn ang="0">
                  <a:pos x="98" y="122"/>
                </a:cxn>
                <a:cxn ang="0">
                  <a:pos x="104" y="88"/>
                </a:cxn>
                <a:cxn ang="0">
                  <a:pos x="108" y="45"/>
                </a:cxn>
                <a:cxn ang="0">
                  <a:pos x="113" y="27"/>
                </a:cxn>
                <a:cxn ang="0">
                  <a:pos x="120" y="26"/>
                </a:cxn>
                <a:cxn ang="0">
                  <a:pos x="123" y="32"/>
                </a:cxn>
                <a:cxn ang="0">
                  <a:pos x="123" y="63"/>
                </a:cxn>
                <a:cxn ang="0">
                  <a:pos x="118" y="109"/>
                </a:cxn>
                <a:cxn ang="0">
                  <a:pos x="116" y="157"/>
                </a:cxn>
                <a:cxn ang="0">
                  <a:pos x="125" y="155"/>
                </a:cxn>
                <a:cxn ang="0">
                  <a:pos x="137" y="119"/>
                </a:cxn>
                <a:cxn ang="0">
                  <a:pos x="147" y="91"/>
                </a:cxn>
                <a:cxn ang="0">
                  <a:pos x="153" y="88"/>
                </a:cxn>
                <a:cxn ang="0">
                  <a:pos x="157" y="92"/>
                </a:cxn>
                <a:cxn ang="0">
                  <a:pos x="156" y="108"/>
                </a:cxn>
                <a:cxn ang="0">
                  <a:pos x="142" y="162"/>
                </a:cxn>
                <a:cxn ang="0">
                  <a:pos x="130" y="206"/>
                </a:cxn>
                <a:cxn ang="0">
                  <a:pos x="128" y="222"/>
                </a:cxn>
                <a:cxn ang="0">
                  <a:pos x="128" y="270"/>
                </a:cxn>
                <a:cxn ang="0">
                  <a:pos x="119" y="319"/>
                </a:cxn>
                <a:cxn ang="0">
                  <a:pos x="120" y="356"/>
                </a:cxn>
                <a:cxn ang="0">
                  <a:pos x="104" y="333"/>
                </a:cxn>
                <a:cxn ang="0">
                  <a:pos x="91" y="358"/>
                </a:cxn>
                <a:cxn ang="0">
                  <a:pos x="76" y="358"/>
                </a:cxn>
                <a:cxn ang="0">
                  <a:pos x="69" y="358"/>
                </a:cxn>
                <a:cxn ang="0">
                  <a:pos x="66" y="357"/>
                </a:cxn>
                <a:cxn ang="0">
                  <a:pos x="67" y="350"/>
                </a:cxn>
                <a:cxn ang="0">
                  <a:pos x="68" y="346"/>
                </a:cxn>
                <a:cxn ang="0">
                  <a:pos x="70" y="297"/>
                </a:cxn>
                <a:cxn ang="0">
                  <a:pos x="61" y="300"/>
                </a:cxn>
                <a:cxn ang="0">
                  <a:pos x="42" y="274"/>
                </a:cxn>
                <a:cxn ang="0">
                  <a:pos x="23" y="215"/>
                </a:cxn>
                <a:cxn ang="0">
                  <a:pos x="9" y="193"/>
                </a:cxn>
                <a:cxn ang="0">
                  <a:pos x="3" y="179"/>
                </a:cxn>
                <a:cxn ang="0">
                  <a:pos x="0" y="171"/>
                </a:cxn>
              </a:cxnLst>
              <a:rect l="0" t="0" r="0" b="0"/>
              <a:pathLst>
                <a:path w="2766" h="3051">
                  <a:moveTo>
                    <a:pt x="0" y="1453"/>
                  </a:moveTo>
                  <a:lnTo>
                    <a:pt x="97" y="1378"/>
                  </a:lnTo>
                  <a:lnTo>
                    <a:pt x="333" y="1350"/>
                  </a:lnTo>
                  <a:lnTo>
                    <a:pt x="515" y="1470"/>
                  </a:lnTo>
                  <a:lnTo>
                    <a:pt x="721" y="1648"/>
                  </a:lnTo>
                  <a:lnTo>
                    <a:pt x="857" y="1643"/>
                  </a:lnTo>
                  <a:lnTo>
                    <a:pt x="958" y="1458"/>
                  </a:lnTo>
                  <a:lnTo>
                    <a:pt x="721" y="951"/>
                  </a:lnTo>
                  <a:lnTo>
                    <a:pt x="561" y="601"/>
                  </a:lnTo>
                  <a:lnTo>
                    <a:pt x="589" y="344"/>
                  </a:lnTo>
                  <a:lnTo>
                    <a:pt x="715" y="287"/>
                  </a:lnTo>
                  <a:lnTo>
                    <a:pt x="789" y="356"/>
                  </a:lnTo>
                  <a:lnTo>
                    <a:pt x="888" y="559"/>
                  </a:lnTo>
                  <a:lnTo>
                    <a:pt x="1000" y="829"/>
                  </a:lnTo>
                  <a:lnTo>
                    <a:pt x="1167" y="1145"/>
                  </a:lnTo>
                  <a:lnTo>
                    <a:pt x="1228" y="882"/>
                  </a:lnTo>
                  <a:lnTo>
                    <a:pt x="1143" y="601"/>
                  </a:lnTo>
                  <a:lnTo>
                    <a:pt x="1120" y="223"/>
                  </a:lnTo>
                  <a:lnTo>
                    <a:pt x="1188" y="23"/>
                  </a:lnTo>
                  <a:lnTo>
                    <a:pt x="1262" y="0"/>
                  </a:lnTo>
                  <a:lnTo>
                    <a:pt x="1359" y="57"/>
                  </a:lnTo>
                  <a:lnTo>
                    <a:pt x="1418" y="194"/>
                  </a:lnTo>
                  <a:lnTo>
                    <a:pt x="1549" y="888"/>
                  </a:lnTo>
                  <a:lnTo>
                    <a:pt x="1637" y="1204"/>
                  </a:lnTo>
                  <a:lnTo>
                    <a:pt x="1728" y="1040"/>
                  </a:lnTo>
                  <a:lnTo>
                    <a:pt x="1823" y="744"/>
                  </a:lnTo>
                  <a:lnTo>
                    <a:pt x="1892" y="384"/>
                  </a:lnTo>
                  <a:lnTo>
                    <a:pt x="1983" y="236"/>
                  </a:lnTo>
                  <a:lnTo>
                    <a:pt x="2122" y="230"/>
                  </a:lnTo>
                  <a:lnTo>
                    <a:pt x="2154" y="272"/>
                  </a:lnTo>
                  <a:lnTo>
                    <a:pt x="2171" y="533"/>
                  </a:lnTo>
                  <a:lnTo>
                    <a:pt x="2086" y="934"/>
                  </a:lnTo>
                  <a:lnTo>
                    <a:pt x="2034" y="1338"/>
                  </a:lnTo>
                  <a:lnTo>
                    <a:pt x="2200" y="1310"/>
                  </a:lnTo>
                  <a:lnTo>
                    <a:pt x="2413" y="1002"/>
                  </a:lnTo>
                  <a:lnTo>
                    <a:pt x="2601" y="772"/>
                  </a:lnTo>
                  <a:lnTo>
                    <a:pt x="2686" y="761"/>
                  </a:lnTo>
                  <a:lnTo>
                    <a:pt x="2766" y="780"/>
                  </a:lnTo>
                  <a:lnTo>
                    <a:pt x="2755" y="917"/>
                  </a:lnTo>
                  <a:lnTo>
                    <a:pt x="2504" y="1373"/>
                  </a:lnTo>
                  <a:lnTo>
                    <a:pt x="2281" y="1757"/>
                  </a:lnTo>
                  <a:lnTo>
                    <a:pt x="2245" y="1888"/>
                  </a:lnTo>
                  <a:lnTo>
                    <a:pt x="2245" y="2295"/>
                  </a:lnTo>
                  <a:lnTo>
                    <a:pt x="2091" y="2713"/>
                  </a:lnTo>
                  <a:lnTo>
                    <a:pt x="2120" y="3021"/>
                  </a:lnTo>
                  <a:lnTo>
                    <a:pt x="1852" y="2832"/>
                  </a:lnTo>
                  <a:lnTo>
                    <a:pt x="1601" y="3038"/>
                  </a:lnTo>
                  <a:lnTo>
                    <a:pt x="1344" y="3043"/>
                  </a:lnTo>
                  <a:lnTo>
                    <a:pt x="1222" y="3051"/>
                  </a:lnTo>
                  <a:lnTo>
                    <a:pt x="1171" y="3032"/>
                  </a:lnTo>
                  <a:lnTo>
                    <a:pt x="1179" y="2977"/>
                  </a:lnTo>
                  <a:lnTo>
                    <a:pt x="1194" y="2941"/>
                  </a:lnTo>
                  <a:lnTo>
                    <a:pt x="1236" y="2534"/>
                  </a:lnTo>
                  <a:lnTo>
                    <a:pt x="1080" y="2551"/>
                  </a:lnTo>
                  <a:lnTo>
                    <a:pt x="743" y="2329"/>
                  </a:lnTo>
                  <a:lnTo>
                    <a:pt x="420" y="1821"/>
                  </a:lnTo>
                  <a:lnTo>
                    <a:pt x="167" y="1643"/>
                  </a:lnTo>
                  <a:lnTo>
                    <a:pt x="9" y="1525"/>
                  </a:lnTo>
                  <a:lnTo>
                    <a:pt x="0" y="14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2" name="Freeform 7"/>
            <p:cNvSpPr/>
            <p:nvPr/>
          </p:nvSpPr>
          <p:spPr>
            <a:xfrm>
              <a:off x="2352" y="813"/>
              <a:ext cx="2235" cy="2595"/>
            </a:xfrm>
            <a:custGeom>
              <a:avLst/>
              <a:gdLst/>
              <a:ahLst/>
              <a:cxnLst>
                <a:cxn ang="0">
                  <a:pos x="70" y="320"/>
                </a:cxn>
                <a:cxn ang="0">
                  <a:pos x="73" y="342"/>
                </a:cxn>
                <a:cxn ang="0">
                  <a:pos x="79" y="348"/>
                </a:cxn>
                <a:cxn ang="0">
                  <a:pos x="98" y="339"/>
                </a:cxn>
                <a:cxn ang="0">
                  <a:pos x="115" y="345"/>
                </a:cxn>
                <a:cxn ang="0">
                  <a:pos x="122" y="217"/>
                </a:cxn>
                <a:cxn ang="0">
                  <a:pos x="150" y="91"/>
                </a:cxn>
                <a:cxn ang="0">
                  <a:pos x="146" y="85"/>
                </a:cxn>
                <a:cxn ang="0">
                  <a:pos x="137" y="109"/>
                </a:cxn>
                <a:cxn ang="0">
                  <a:pos x="137" y="116"/>
                </a:cxn>
                <a:cxn ang="0">
                  <a:pos x="130" y="129"/>
                </a:cxn>
                <a:cxn ang="0">
                  <a:pos x="133" y="137"/>
                </a:cxn>
                <a:cxn ang="0">
                  <a:pos x="120" y="143"/>
                </a:cxn>
                <a:cxn ang="0">
                  <a:pos x="117" y="66"/>
                </a:cxn>
                <a:cxn ang="0">
                  <a:pos x="110" y="26"/>
                </a:cxn>
                <a:cxn ang="0">
                  <a:pos x="109" y="46"/>
                </a:cxn>
                <a:cxn ang="0">
                  <a:pos x="113" y="39"/>
                </a:cxn>
                <a:cxn ang="0">
                  <a:pos x="113" y="52"/>
                </a:cxn>
                <a:cxn ang="0">
                  <a:pos x="107" y="59"/>
                </a:cxn>
                <a:cxn ang="0">
                  <a:pos x="102" y="76"/>
                </a:cxn>
                <a:cxn ang="0">
                  <a:pos x="109" y="88"/>
                </a:cxn>
                <a:cxn ang="0">
                  <a:pos x="102" y="91"/>
                </a:cxn>
                <a:cxn ang="0">
                  <a:pos x="99" y="113"/>
                </a:cxn>
                <a:cxn ang="0">
                  <a:pos x="87" y="127"/>
                </a:cxn>
                <a:cxn ang="0">
                  <a:pos x="73" y="9"/>
                </a:cxn>
                <a:cxn ang="0">
                  <a:pos x="66" y="3"/>
                </a:cxn>
                <a:cxn ang="0">
                  <a:pos x="67" y="11"/>
                </a:cxn>
                <a:cxn ang="0">
                  <a:pos x="71" y="26"/>
                </a:cxn>
                <a:cxn ang="0">
                  <a:pos x="66" y="33"/>
                </a:cxn>
                <a:cxn ang="0">
                  <a:pos x="63" y="57"/>
                </a:cxn>
                <a:cxn ang="0">
                  <a:pos x="69" y="71"/>
                </a:cxn>
                <a:cxn ang="0">
                  <a:pos x="72" y="80"/>
                </a:cxn>
                <a:cxn ang="0">
                  <a:pos x="69" y="92"/>
                </a:cxn>
                <a:cxn ang="0">
                  <a:pos x="69" y="104"/>
                </a:cxn>
                <a:cxn ang="0">
                  <a:pos x="69" y="119"/>
                </a:cxn>
                <a:cxn ang="0">
                  <a:pos x="63" y="128"/>
                </a:cxn>
                <a:cxn ang="0">
                  <a:pos x="48" y="70"/>
                </a:cxn>
                <a:cxn ang="0">
                  <a:pos x="34" y="58"/>
                </a:cxn>
                <a:cxn ang="0">
                  <a:pos x="39" y="42"/>
                </a:cxn>
                <a:cxn ang="0">
                  <a:pos x="33" y="33"/>
                </a:cxn>
                <a:cxn ang="0">
                  <a:pos x="31" y="53"/>
                </a:cxn>
                <a:cxn ang="0">
                  <a:pos x="42" y="129"/>
                </a:cxn>
                <a:cxn ang="0">
                  <a:pos x="40" y="185"/>
                </a:cxn>
                <a:cxn ang="0">
                  <a:pos x="32" y="190"/>
                </a:cxn>
                <a:cxn ang="0">
                  <a:pos x="27" y="190"/>
                </a:cxn>
                <a:cxn ang="0">
                  <a:pos x="23" y="185"/>
                </a:cxn>
                <a:cxn ang="0">
                  <a:pos x="7" y="157"/>
                </a:cxn>
                <a:cxn ang="0">
                  <a:pos x="3" y="171"/>
                </a:cxn>
                <a:cxn ang="0">
                  <a:pos x="9" y="171"/>
                </a:cxn>
                <a:cxn ang="0">
                  <a:pos x="11" y="185"/>
                </a:cxn>
                <a:cxn ang="0">
                  <a:pos x="11" y="194"/>
                </a:cxn>
                <a:cxn ang="0">
                  <a:pos x="25" y="220"/>
                </a:cxn>
                <a:cxn ang="0">
                  <a:pos x="32" y="248"/>
                </a:cxn>
                <a:cxn ang="0">
                  <a:pos x="62" y="291"/>
                </a:cxn>
              </a:cxnLst>
              <a:rect l="0" t="0" r="0" b="0"/>
              <a:pathLst>
                <a:path w="2675" h="2967">
                  <a:moveTo>
                    <a:pt x="1108" y="2714"/>
                  </a:moveTo>
                  <a:lnTo>
                    <a:pt x="1167" y="2708"/>
                  </a:lnTo>
                  <a:lnTo>
                    <a:pt x="1252" y="2731"/>
                  </a:lnTo>
                  <a:lnTo>
                    <a:pt x="1268" y="2815"/>
                  </a:lnTo>
                  <a:lnTo>
                    <a:pt x="1271" y="2868"/>
                  </a:lnTo>
                  <a:lnTo>
                    <a:pt x="1290" y="2913"/>
                  </a:lnTo>
                  <a:lnTo>
                    <a:pt x="1313" y="2932"/>
                  </a:lnTo>
                  <a:lnTo>
                    <a:pt x="1340" y="2948"/>
                  </a:lnTo>
                  <a:lnTo>
                    <a:pt x="1408" y="2967"/>
                  </a:lnTo>
                  <a:lnTo>
                    <a:pt x="1560" y="2965"/>
                  </a:lnTo>
                  <a:lnTo>
                    <a:pt x="1678" y="2921"/>
                  </a:lnTo>
                  <a:lnTo>
                    <a:pt x="1735" y="2900"/>
                  </a:lnTo>
                  <a:lnTo>
                    <a:pt x="1800" y="2891"/>
                  </a:lnTo>
                  <a:lnTo>
                    <a:pt x="1954" y="2919"/>
                  </a:lnTo>
                  <a:lnTo>
                    <a:pt x="2034" y="2948"/>
                  </a:lnTo>
                  <a:lnTo>
                    <a:pt x="2040" y="2575"/>
                  </a:lnTo>
                  <a:lnTo>
                    <a:pt x="2159" y="2222"/>
                  </a:lnTo>
                  <a:lnTo>
                    <a:pt x="2165" y="1847"/>
                  </a:lnTo>
                  <a:lnTo>
                    <a:pt x="2245" y="1585"/>
                  </a:lnTo>
                  <a:lnTo>
                    <a:pt x="2549" y="1055"/>
                  </a:lnTo>
                  <a:lnTo>
                    <a:pt x="2675" y="768"/>
                  </a:lnTo>
                  <a:lnTo>
                    <a:pt x="2648" y="743"/>
                  </a:lnTo>
                  <a:lnTo>
                    <a:pt x="2623" y="726"/>
                  </a:lnTo>
                  <a:lnTo>
                    <a:pt x="2599" y="722"/>
                  </a:lnTo>
                  <a:lnTo>
                    <a:pt x="2524" y="794"/>
                  </a:lnTo>
                  <a:lnTo>
                    <a:pt x="2467" y="863"/>
                  </a:lnTo>
                  <a:lnTo>
                    <a:pt x="2424" y="929"/>
                  </a:lnTo>
                  <a:lnTo>
                    <a:pt x="2418" y="954"/>
                  </a:lnTo>
                  <a:lnTo>
                    <a:pt x="2424" y="975"/>
                  </a:lnTo>
                  <a:lnTo>
                    <a:pt x="2429" y="997"/>
                  </a:lnTo>
                  <a:lnTo>
                    <a:pt x="2357" y="1020"/>
                  </a:lnTo>
                  <a:lnTo>
                    <a:pt x="2325" y="1060"/>
                  </a:lnTo>
                  <a:lnTo>
                    <a:pt x="2315" y="1106"/>
                  </a:lnTo>
                  <a:lnTo>
                    <a:pt x="2334" y="1136"/>
                  </a:lnTo>
                  <a:lnTo>
                    <a:pt x="2355" y="1157"/>
                  </a:lnTo>
                  <a:lnTo>
                    <a:pt x="2351" y="1180"/>
                  </a:lnTo>
                  <a:lnTo>
                    <a:pt x="2319" y="1197"/>
                  </a:lnTo>
                  <a:lnTo>
                    <a:pt x="2218" y="1203"/>
                  </a:lnTo>
                  <a:lnTo>
                    <a:pt x="2140" y="1220"/>
                  </a:lnTo>
                  <a:lnTo>
                    <a:pt x="1998" y="1235"/>
                  </a:lnTo>
                  <a:lnTo>
                    <a:pt x="1971" y="1037"/>
                  </a:lnTo>
                  <a:lnTo>
                    <a:pt x="2074" y="568"/>
                  </a:lnTo>
                  <a:lnTo>
                    <a:pt x="2074" y="233"/>
                  </a:lnTo>
                  <a:lnTo>
                    <a:pt x="2005" y="197"/>
                  </a:lnTo>
                  <a:lnTo>
                    <a:pt x="1946" y="230"/>
                  </a:lnTo>
                  <a:lnTo>
                    <a:pt x="1874" y="323"/>
                  </a:lnTo>
                  <a:lnTo>
                    <a:pt x="1876" y="376"/>
                  </a:lnTo>
                  <a:lnTo>
                    <a:pt x="1903" y="397"/>
                  </a:lnTo>
                  <a:lnTo>
                    <a:pt x="1941" y="363"/>
                  </a:lnTo>
                  <a:lnTo>
                    <a:pt x="1977" y="323"/>
                  </a:lnTo>
                  <a:lnTo>
                    <a:pt x="2005" y="327"/>
                  </a:lnTo>
                  <a:lnTo>
                    <a:pt x="2017" y="363"/>
                  </a:lnTo>
                  <a:lnTo>
                    <a:pt x="2013" y="406"/>
                  </a:lnTo>
                  <a:lnTo>
                    <a:pt x="1992" y="448"/>
                  </a:lnTo>
                  <a:lnTo>
                    <a:pt x="1962" y="482"/>
                  </a:lnTo>
                  <a:lnTo>
                    <a:pt x="1925" y="500"/>
                  </a:lnTo>
                  <a:lnTo>
                    <a:pt x="1895" y="498"/>
                  </a:lnTo>
                  <a:lnTo>
                    <a:pt x="1868" y="511"/>
                  </a:lnTo>
                  <a:lnTo>
                    <a:pt x="1823" y="619"/>
                  </a:lnTo>
                  <a:lnTo>
                    <a:pt x="1817" y="642"/>
                  </a:lnTo>
                  <a:lnTo>
                    <a:pt x="1840" y="659"/>
                  </a:lnTo>
                  <a:lnTo>
                    <a:pt x="1893" y="705"/>
                  </a:lnTo>
                  <a:lnTo>
                    <a:pt x="1924" y="749"/>
                  </a:lnTo>
                  <a:lnTo>
                    <a:pt x="1893" y="764"/>
                  </a:lnTo>
                  <a:lnTo>
                    <a:pt x="1836" y="762"/>
                  </a:lnTo>
                  <a:lnTo>
                    <a:pt x="1802" y="771"/>
                  </a:lnTo>
                  <a:lnTo>
                    <a:pt x="1789" y="804"/>
                  </a:lnTo>
                  <a:lnTo>
                    <a:pt x="1771" y="918"/>
                  </a:lnTo>
                  <a:lnTo>
                    <a:pt x="1754" y="959"/>
                  </a:lnTo>
                  <a:lnTo>
                    <a:pt x="1720" y="986"/>
                  </a:lnTo>
                  <a:lnTo>
                    <a:pt x="1635" y="1009"/>
                  </a:lnTo>
                  <a:lnTo>
                    <a:pt x="1564" y="1085"/>
                  </a:lnTo>
                  <a:lnTo>
                    <a:pt x="1486" y="872"/>
                  </a:lnTo>
                  <a:lnTo>
                    <a:pt x="1378" y="403"/>
                  </a:lnTo>
                  <a:lnTo>
                    <a:pt x="1304" y="81"/>
                  </a:lnTo>
                  <a:lnTo>
                    <a:pt x="1222" y="13"/>
                  </a:lnTo>
                  <a:lnTo>
                    <a:pt x="1201" y="0"/>
                  </a:lnTo>
                  <a:lnTo>
                    <a:pt x="1167" y="7"/>
                  </a:lnTo>
                  <a:lnTo>
                    <a:pt x="1136" y="121"/>
                  </a:lnTo>
                  <a:lnTo>
                    <a:pt x="1165" y="108"/>
                  </a:lnTo>
                  <a:lnTo>
                    <a:pt x="1188" y="95"/>
                  </a:lnTo>
                  <a:lnTo>
                    <a:pt x="1213" y="93"/>
                  </a:lnTo>
                  <a:lnTo>
                    <a:pt x="1251" y="144"/>
                  </a:lnTo>
                  <a:lnTo>
                    <a:pt x="1258" y="220"/>
                  </a:lnTo>
                  <a:lnTo>
                    <a:pt x="1243" y="247"/>
                  </a:lnTo>
                  <a:lnTo>
                    <a:pt x="1222" y="266"/>
                  </a:lnTo>
                  <a:lnTo>
                    <a:pt x="1171" y="283"/>
                  </a:lnTo>
                  <a:lnTo>
                    <a:pt x="1140" y="289"/>
                  </a:lnTo>
                  <a:lnTo>
                    <a:pt x="1125" y="317"/>
                  </a:lnTo>
                  <a:lnTo>
                    <a:pt x="1125" y="482"/>
                  </a:lnTo>
                  <a:lnTo>
                    <a:pt x="1150" y="547"/>
                  </a:lnTo>
                  <a:lnTo>
                    <a:pt x="1184" y="585"/>
                  </a:lnTo>
                  <a:lnTo>
                    <a:pt x="1222" y="606"/>
                  </a:lnTo>
                  <a:lnTo>
                    <a:pt x="1271" y="623"/>
                  </a:lnTo>
                  <a:lnTo>
                    <a:pt x="1338" y="665"/>
                  </a:lnTo>
                  <a:lnTo>
                    <a:pt x="1281" y="690"/>
                  </a:lnTo>
                  <a:lnTo>
                    <a:pt x="1213" y="716"/>
                  </a:lnTo>
                  <a:lnTo>
                    <a:pt x="1197" y="750"/>
                  </a:lnTo>
                  <a:lnTo>
                    <a:pt x="1230" y="787"/>
                  </a:lnTo>
                  <a:lnTo>
                    <a:pt x="1308" y="847"/>
                  </a:lnTo>
                  <a:lnTo>
                    <a:pt x="1281" y="866"/>
                  </a:lnTo>
                  <a:lnTo>
                    <a:pt x="1235" y="889"/>
                  </a:lnTo>
                  <a:lnTo>
                    <a:pt x="1213" y="925"/>
                  </a:lnTo>
                  <a:lnTo>
                    <a:pt x="1213" y="969"/>
                  </a:lnTo>
                  <a:lnTo>
                    <a:pt x="1213" y="1009"/>
                  </a:lnTo>
                  <a:lnTo>
                    <a:pt x="1188" y="1049"/>
                  </a:lnTo>
                  <a:lnTo>
                    <a:pt x="1159" y="1070"/>
                  </a:lnTo>
                  <a:lnTo>
                    <a:pt x="1125" y="1087"/>
                  </a:lnTo>
                  <a:lnTo>
                    <a:pt x="1085" y="1106"/>
                  </a:lnTo>
                  <a:lnTo>
                    <a:pt x="982" y="904"/>
                  </a:lnTo>
                  <a:lnTo>
                    <a:pt x="874" y="591"/>
                  </a:lnTo>
                  <a:lnTo>
                    <a:pt x="720" y="465"/>
                  </a:lnTo>
                  <a:lnTo>
                    <a:pt x="671" y="479"/>
                  </a:lnTo>
                  <a:lnTo>
                    <a:pt x="617" y="488"/>
                  </a:lnTo>
                  <a:lnTo>
                    <a:pt x="636" y="456"/>
                  </a:lnTo>
                  <a:lnTo>
                    <a:pt x="674" y="403"/>
                  </a:lnTo>
                  <a:lnTo>
                    <a:pt x="695" y="361"/>
                  </a:lnTo>
                  <a:lnTo>
                    <a:pt x="686" y="328"/>
                  </a:lnTo>
                  <a:lnTo>
                    <a:pt x="648" y="296"/>
                  </a:lnTo>
                  <a:lnTo>
                    <a:pt x="600" y="283"/>
                  </a:lnTo>
                  <a:lnTo>
                    <a:pt x="558" y="304"/>
                  </a:lnTo>
                  <a:lnTo>
                    <a:pt x="538" y="346"/>
                  </a:lnTo>
                  <a:lnTo>
                    <a:pt x="547" y="462"/>
                  </a:lnTo>
                  <a:lnTo>
                    <a:pt x="538" y="579"/>
                  </a:lnTo>
                  <a:lnTo>
                    <a:pt x="617" y="826"/>
                  </a:lnTo>
                  <a:lnTo>
                    <a:pt x="743" y="1094"/>
                  </a:lnTo>
                  <a:lnTo>
                    <a:pt x="872" y="1385"/>
                  </a:lnTo>
                  <a:lnTo>
                    <a:pt x="806" y="1513"/>
                  </a:lnTo>
                  <a:lnTo>
                    <a:pt x="703" y="1570"/>
                  </a:lnTo>
                  <a:lnTo>
                    <a:pt x="654" y="1594"/>
                  </a:lnTo>
                  <a:lnTo>
                    <a:pt x="608" y="1611"/>
                  </a:lnTo>
                  <a:lnTo>
                    <a:pt x="566" y="1621"/>
                  </a:lnTo>
                  <a:lnTo>
                    <a:pt x="515" y="1598"/>
                  </a:lnTo>
                  <a:lnTo>
                    <a:pt x="503" y="1575"/>
                  </a:lnTo>
                  <a:lnTo>
                    <a:pt x="473" y="1623"/>
                  </a:lnTo>
                  <a:lnTo>
                    <a:pt x="448" y="1653"/>
                  </a:lnTo>
                  <a:lnTo>
                    <a:pt x="429" y="1661"/>
                  </a:lnTo>
                  <a:lnTo>
                    <a:pt x="425" y="1581"/>
                  </a:lnTo>
                  <a:lnTo>
                    <a:pt x="435" y="1513"/>
                  </a:lnTo>
                  <a:lnTo>
                    <a:pt x="292" y="1404"/>
                  </a:lnTo>
                  <a:lnTo>
                    <a:pt x="108" y="1342"/>
                  </a:lnTo>
                  <a:lnTo>
                    <a:pt x="22" y="1359"/>
                  </a:lnTo>
                  <a:lnTo>
                    <a:pt x="0" y="1421"/>
                  </a:lnTo>
                  <a:lnTo>
                    <a:pt x="32" y="1461"/>
                  </a:lnTo>
                  <a:lnTo>
                    <a:pt x="74" y="1484"/>
                  </a:lnTo>
                  <a:lnTo>
                    <a:pt x="110" y="1471"/>
                  </a:lnTo>
                  <a:lnTo>
                    <a:pt x="154" y="1461"/>
                  </a:lnTo>
                  <a:lnTo>
                    <a:pt x="218" y="1488"/>
                  </a:lnTo>
                  <a:lnTo>
                    <a:pt x="247" y="1535"/>
                  </a:lnTo>
                  <a:lnTo>
                    <a:pt x="199" y="1571"/>
                  </a:lnTo>
                  <a:lnTo>
                    <a:pt x="154" y="1610"/>
                  </a:lnTo>
                  <a:lnTo>
                    <a:pt x="163" y="1632"/>
                  </a:lnTo>
                  <a:lnTo>
                    <a:pt x="190" y="1657"/>
                  </a:lnTo>
                  <a:lnTo>
                    <a:pt x="230" y="1686"/>
                  </a:lnTo>
                  <a:lnTo>
                    <a:pt x="273" y="1712"/>
                  </a:lnTo>
                  <a:lnTo>
                    <a:pt x="446" y="1872"/>
                  </a:lnTo>
                  <a:lnTo>
                    <a:pt x="488" y="1948"/>
                  </a:lnTo>
                  <a:lnTo>
                    <a:pt x="528" y="2026"/>
                  </a:lnTo>
                  <a:lnTo>
                    <a:pt x="566" y="2113"/>
                  </a:lnTo>
                  <a:lnTo>
                    <a:pt x="760" y="2347"/>
                  </a:lnTo>
                  <a:lnTo>
                    <a:pt x="994" y="2478"/>
                  </a:lnTo>
                  <a:lnTo>
                    <a:pt x="1100" y="2480"/>
                  </a:lnTo>
                  <a:lnTo>
                    <a:pt x="1108" y="2714"/>
                  </a:lnTo>
                  <a:close/>
                </a:path>
              </a:pathLst>
            </a:custGeom>
            <a:solidFill>
              <a:srgbClr val="FFDCD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3" name="Freeform 8"/>
            <p:cNvSpPr/>
            <p:nvPr/>
          </p:nvSpPr>
          <p:spPr>
            <a:xfrm>
              <a:off x="2772" y="984"/>
              <a:ext cx="521" cy="1240"/>
            </a:xfrm>
            <a:custGeom>
              <a:avLst/>
              <a:gdLst/>
              <a:ahLst/>
              <a:cxnLst>
                <a:cxn ang="0">
                  <a:pos x="21" y="30"/>
                </a:cxn>
                <a:cxn ang="0">
                  <a:pos x="23" y="40"/>
                </a:cxn>
                <a:cxn ang="0">
                  <a:pos x="27" y="66"/>
                </a:cxn>
                <a:cxn ang="0">
                  <a:pos x="28" y="76"/>
                </a:cxn>
                <a:cxn ang="0">
                  <a:pos x="30" y="82"/>
                </a:cxn>
                <a:cxn ang="0">
                  <a:pos x="33" y="87"/>
                </a:cxn>
                <a:cxn ang="0">
                  <a:pos x="36" y="94"/>
                </a:cxn>
                <a:cxn ang="0">
                  <a:pos x="36" y="105"/>
                </a:cxn>
                <a:cxn ang="0">
                  <a:pos x="34" y="108"/>
                </a:cxn>
                <a:cxn ang="0">
                  <a:pos x="34" y="108"/>
                </a:cxn>
                <a:cxn ang="0">
                  <a:pos x="30" y="100"/>
                </a:cxn>
                <a:cxn ang="0">
                  <a:pos x="28" y="88"/>
                </a:cxn>
                <a:cxn ang="0">
                  <a:pos x="23" y="67"/>
                </a:cxn>
                <a:cxn ang="0">
                  <a:pos x="19" y="39"/>
                </a:cxn>
                <a:cxn ang="0">
                  <a:pos x="19" y="32"/>
                </a:cxn>
                <a:cxn ang="0">
                  <a:pos x="16" y="24"/>
                </a:cxn>
                <a:cxn ang="0">
                  <a:pos x="13" y="15"/>
                </a:cxn>
                <a:cxn ang="0">
                  <a:pos x="13" y="11"/>
                </a:cxn>
                <a:cxn ang="0">
                  <a:pos x="11" y="8"/>
                </a:cxn>
                <a:cxn ang="0">
                  <a:pos x="11" y="6"/>
                </a:cxn>
                <a:cxn ang="0">
                  <a:pos x="9" y="4"/>
                </a:cxn>
                <a:cxn ang="0">
                  <a:pos x="7" y="4"/>
                </a:cxn>
                <a:cxn ang="0">
                  <a:pos x="4" y="10"/>
                </a:cxn>
                <a:cxn ang="0">
                  <a:pos x="3" y="17"/>
                </a:cxn>
                <a:cxn ang="0">
                  <a:pos x="3" y="34"/>
                </a:cxn>
                <a:cxn ang="0">
                  <a:pos x="5" y="43"/>
                </a:cxn>
                <a:cxn ang="0">
                  <a:pos x="7" y="52"/>
                </a:cxn>
                <a:cxn ang="0">
                  <a:pos x="8" y="59"/>
                </a:cxn>
                <a:cxn ang="0">
                  <a:pos x="9" y="66"/>
                </a:cxn>
                <a:cxn ang="0">
                  <a:pos x="11" y="76"/>
                </a:cxn>
                <a:cxn ang="0">
                  <a:pos x="13" y="84"/>
                </a:cxn>
                <a:cxn ang="0">
                  <a:pos x="13" y="92"/>
                </a:cxn>
                <a:cxn ang="0">
                  <a:pos x="16" y="99"/>
                </a:cxn>
                <a:cxn ang="0">
                  <a:pos x="16" y="106"/>
                </a:cxn>
                <a:cxn ang="0">
                  <a:pos x="19" y="113"/>
                </a:cxn>
                <a:cxn ang="0">
                  <a:pos x="20" y="120"/>
                </a:cxn>
                <a:cxn ang="0">
                  <a:pos x="23" y="128"/>
                </a:cxn>
                <a:cxn ang="0">
                  <a:pos x="23" y="136"/>
                </a:cxn>
                <a:cxn ang="0">
                  <a:pos x="25" y="149"/>
                </a:cxn>
                <a:cxn ang="0">
                  <a:pos x="23" y="164"/>
                </a:cxn>
                <a:cxn ang="0">
                  <a:pos x="23" y="165"/>
                </a:cxn>
                <a:cxn ang="0">
                  <a:pos x="23" y="164"/>
                </a:cxn>
                <a:cxn ang="0">
                  <a:pos x="19" y="144"/>
                </a:cxn>
                <a:cxn ang="0">
                  <a:pos x="19" y="136"/>
                </a:cxn>
                <a:cxn ang="0">
                  <a:pos x="18" y="124"/>
                </a:cxn>
                <a:cxn ang="0">
                  <a:pos x="16" y="115"/>
                </a:cxn>
                <a:cxn ang="0">
                  <a:pos x="13" y="110"/>
                </a:cxn>
                <a:cxn ang="0">
                  <a:pos x="13" y="104"/>
                </a:cxn>
                <a:cxn ang="0">
                  <a:pos x="9" y="88"/>
                </a:cxn>
                <a:cxn ang="0">
                  <a:pos x="8" y="80"/>
                </a:cxn>
                <a:cxn ang="0">
                  <a:pos x="7" y="70"/>
                </a:cxn>
                <a:cxn ang="0">
                  <a:pos x="4" y="59"/>
                </a:cxn>
                <a:cxn ang="0">
                  <a:pos x="3" y="46"/>
                </a:cxn>
                <a:cxn ang="0">
                  <a:pos x="0" y="23"/>
                </a:cxn>
                <a:cxn ang="0">
                  <a:pos x="3" y="8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0"/>
                </a:cxn>
                <a:cxn ang="0">
                  <a:pos x="11" y="3"/>
                </a:cxn>
                <a:cxn ang="0">
                  <a:pos x="16" y="9"/>
                </a:cxn>
                <a:cxn ang="0">
                  <a:pos x="18" y="20"/>
                </a:cxn>
                <a:cxn ang="0">
                  <a:pos x="19" y="26"/>
                </a:cxn>
                <a:cxn ang="0">
                  <a:pos x="21" y="30"/>
                </a:cxn>
              </a:cxnLst>
              <a:rect l="0" t="0" r="0" b="0"/>
              <a:pathLst>
                <a:path w="623" h="1418">
                  <a:moveTo>
                    <a:pt x="363" y="251"/>
                  </a:moveTo>
                  <a:lnTo>
                    <a:pt x="403" y="346"/>
                  </a:lnTo>
                  <a:lnTo>
                    <a:pt x="469" y="566"/>
                  </a:lnTo>
                  <a:lnTo>
                    <a:pt x="500" y="644"/>
                  </a:lnTo>
                  <a:lnTo>
                    <a:pt x="534" y="695"/>
                  </a:lnTo>
                  <a:lnTo>
                    <a:pt x="574" y="745"/>
                  </a:lnTo>
                  <a:lnTo>
                    <a:pt x="620" y="813"/>
                  </a:lnTo>
                  <a:lnTo>
                    <a:pt x="623" y="901"/>
                  </a:lnTo>
                  <a:lnTo>
                    <a:pt x="608" y="929"/>
                  </a:lnTo>
                  <a:lnTo>
                    <a:pt x="587" y="925"/>
                  </a:lnTo>
                  <a:lnTo>
                    <a:pt x="532" y="847"/>
                  </a:lnTo>
                  <a:lnTo>
                    <a:pt x="483" y="762"/>
                  </a:lnTo>
                  <a:lnTo>
                    <a:pt x="412" y="583"/>
                  </a:lnTo>
                  <a:lnTo>
                    <a:pt x="348" y="329"/>
                  </a:lnTo>
                  <a:lnTo>
                    <a:pt x="325" y="277"/>
                  </a:lnTo>
                  <a:lnTo>
                    <a:pt x="291" y="207"/>
                  </a:lnTo>
                  <a:lnTo>
                    <a:pt x="247" y="133"/>
                  </a:lnTo>
                  <a:lnTo>
                    <a:pt x="224" y="99"/>
                  </a:lnTo>
                  <a:lnTo>
                    <a:pt x="199" y="70"/>
                  </a:lnTo>
                  <a:lnTo>
                    <a:pt x="177" y="51"/>
                  </a:lnTo>
                  <a:lnTo>
                    <a:pt x="150" y="42"/>
                  </a:lnTo>
                  <a:lnTo>
                    <a:pt x="104" y="38"/>
                  </a:lnTo>
                  <a:lnTo>
                    <a:pt x="61" y="87"/>
                  </a:lnTo>
                  <a:lnTo>
                    <a:pt x="40" y="150"/>
                  </a:lnTo>
                  <a:lnTo>
                    <a:pt x="57" y="294"/>
                  </a:lnTo>
                  <a:lnTo>
                    <a:pt x="81" y="370"/>
                  </a:lnTo>
                  <a:lnTo>
                    <a:pt x="114" y="443"/>
                  </a:lnTo>
                  <a:lnTo>
                    <a:pt x="144" y="507"/>
                  </a:lnTo>
                  <a:lnTo>
                    <a:pt x="169" y="560"/>
                  </a:lnTo>
                  <a:lnTo>
                    <a:pt x="196" y="652"/>
                  </a:lnTo>
                  <a:lnTo>
                    <a:pt x="215" y="720"/>
                  </a:lnTo>
                  <a:lnTo>
                    <a:pt x="239" y="785"/>
                  </a:lnTo>
                  <a:lnTo>
                    <a:pt x="268" y="846"/>
                  </a:lnTo>
                  <a:lnTo>
                    <a:pt x="296" y="906"/>
                  </a:lnTo>
                  <a:lnTo>
                    <a:pt x="329" y="967"/>
                  </a:lnTo>
                  <a:lnTo>
                    <a:pt x="359" y="1026"/>
                  </a:lnTo>
                  <a:lnTo>
                    <a:pt x="389" y="1087"/>
                  </a:lnTo>
                  <a:lnTo>
                    <a:pt x="418" y="1150"/>
                  </a:lnTo>
                  <a:lnTo>
                    <a:pt x="433" y="1277"/>
                  </a:lnTo>
                  <a:lnTo>
                    <a:pt x="422" y="1404"/>
                  </a:lnTo>
                  <a:lnTo>
                    <a:pt x="405" y="1418"/>
                  </a:lnTo>
                  <a:lnTo>
                    <a:pt x="391" y="1402"/>
                  </a:lnTo>
                  <a:lnTo>
                    <a:pt x="357" y="1231"/>
                  </a:lnTo>
                  <a:lnTo>
                    <a:pt x="334" y="1150"/>
                  </a:lnTo>
                  <a:lnTo>
                    <a:pt x="302" y="1064"/>
                  </a:lnTo>
                  <a:lnTo>
                    <a:pt x="270" y="992"/>
                  </a:lnTo>
                  <a:lnTo>
                    <a:pt x="247" y="942"/>
                  </a:lnTo>
                  <a:lnTo>
                    <a:pt x="220" y="884"/>
                  </a:lnTo>
                  <a:lnTo>
                    <a:pt x="163" y="749"/>
                  </a:lnTo>
                  <a:lnTo>
                    <a:pt x="133" y="676"/>
                  </a:lnTo>
                  <a:lnTo>
                    <a:pt x="104" y="598"/>
                  </a:lnTo>
                  <a:lnTo>
                    <a:pt x="62" y="500"/>
                  </a:lnTo>
                  <a:lnTo>
                    <a:pt x="23" y="401"/>
                  </a:lnTo>
                  <a:lnTo>
                    <a:pt x="0" y="201"/>
                  </a:lnTo>
                  <a:lnTo>
                    <a:pt x="13" y="72"/>
                  </a:lnTo>
                  <a:lnTo>
                    <a:pt x="43" y="32"/>
                  </a:lnTo>
                  <a:lnTo>
                    <a:pt x="89" y="9"/>
                  </a:lnTo>
                  <a:lnTo>
                    <a:pt x="154" y="0"/>
                  </a:lnTo>
                  <a:lnTo>
                    <a:pt x="203" y="11"/>
                  </a:lnTo>
                  <a:lnTo>
                    <a:pt x="268" y="81"/>
                  </a:lnTo>
                  <a:lnTo>
                    <a:pt x="312" y="176"/>
                  </a:lnTo>
                  <a:lnTo>
                    <a:pt x="334" y="218"/>
                  </a:lnTo>
                  <a:lnTo>
                    <a:pt x="363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4" name="Freeform 9"/>
            <p:cNvSpPr/>
            <p:nvPr/>
          </p:nvSpPr>
          <p:spPr>
            <a:xfrm>
              <a:off x="3222" y="727"/>
              <a:ext cx="530" cy="1193"/>
            </a:xfrm>
            <a:custGeom>
              <a:avLst/>
              <a:gdLst/>
              <a:ahLst/>
              <a:cxnLst>
                <a:cxn ang="0">
                  <a:pos x="3" y="150"/>
                </a:cxn>
                <a:cxn ang="0">
                  <a:pos x="5" y="113"/>
                </a:cxn>
                <a:cxn ang="0">
                  <a:pos x="4" y="98"/>
                </a:cxn>
                <a:cxn ang="0">
                  <a:pos x="3" y="54"/>
                </a:cxn>
                <a:cxn ang="0">
                  <a:pos x="0" y="31"/>
                </a:cxn>
                <a:cxn ang="0">
                  <a:pos x="3" y="20"/>
                </a:cxn>
                <a:cxn ang="0">
                  <a:pos x="3" y="9"/>
                </a:cxn>
                <a:cxn ang="0">
                  <a:pos x="4" y="3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6" y="8"/>
                </a:cxn>
                <a:cxn ang="0">
                  <a:pos x="18" y="19"/>
                </a:cxn>
                <a:cxn ang="0">
                  <a:pos x="22" y="61"/>
                </a:cxn>
                <a:cxn ang="0">
                  <a:pos x="23" y="71"/>
                </a:cxn>
                <a:cxn ang="0">
                  <a:pos x="23" y="80"/>
                </a:cxn>
                <a:cxn ang="0">
                  <a:pos x="27" y="98"/>
                </a:cxn>
                <a:cxn ang="0">
                  <a:pos x="28" y="114"/>
                </a:cxn>
                <a:cxn ang="0">
                  <a:pos x="30" y="128"/>
                </a:cxn>
                <a:cxn ang="0">
                  <a:pos x="32" y="142"/>
                </a:cxn>
                <a:cxn ang="0">
                  <a:pos x="33" y="148"/>
                </a:cxn>
                <a:cxn ang="0">
                  <a:pos x="35" y="156"/>
                </a:cxn>
                <a:cxn ang="0">
                  <a:pos x="35" y="158"/>
                </a:cxn>
                <a:cxn ang="0">
                  <a:pos x="33" y="158"/>
                </a:cxn>
                <a:cxn ang="0">
                  <a:pos x="31" y="150"/>
                </a:cxn>
                <a:cxn ang="0">
                  <a:pos x="28" y="143"/>
                </a:cxn>
                <a:cxn ang="0">
                  <a:pos x="23" y="113"/>
                </a:cxn>
                <a:cxn ang="0">
                  <a:pos x="23" y="91"/>
                </a:cxn>
                <a:cxn ang="0">
                  <a:pos x="21" y="70"/>
                </a:cxn>
                <a:cxn ang="0">
                  <a:pos x="19" y="48"/>
                </a:cxn>
                <a:cxn ang="0">
                  <a:pos x="16" y="28"/>
                </a:cxn>
                <a:cxn ang="0">
                  <a:pos x="16" y="20"/>
                </a:cxn>
                <a:cxn ang="0">
                  <a:pos x="14" y="13"/>
                </a:cxn>
                <a:cxn ang="0">
                  <a:pos x="13" y="9"/>
                </a:cxn>
                <a:cxn ang="0">
                  <a:pos x="11" y="6"/>
                </a:cxn>
                <a:cxn ang="0">
                  <a:pos x="9" y="4"/>
                </a:cxn>
                <a:cxn ang="0">
                  <a:pos x="7" y="7"/>
                </a:cxn>
                <a:cxn ang="0">
                  <a:pos x="4" y="22"/>
                </a:cxn>
                <a:cxn ang="0">
                  <a:pos x="3" y="43"/>
                </a:cxn>
                <a:cxn ang="0">
                  <a:pos x="3" y="64"/>
                </a:cxn>
                <a:cxn ang="0">
                  <a:pos x="5" y="80"/>
                </a:cxn>
                <a:cxn ang="0">
                  <a:pos x="8" y="103"/>
                </a:cxn>
                <a:cxn ang="0">
                  <a:pos x="8" y="129"/>
                </a:cxn>
                <a:cxn ang="0">
                  <a:pos x="7" y="136"/>
                </a:cxn>
                <a:cxn ang="0">
                  <a:pos x="4" y="146"/>
                </a:cxn>
                <a:cxn ang="0">
                  <a:pos x="3" y="152"/>
                </a:cxn>
                <a:cxn ang="0">
                  <a:pos x="3" y="150"/>
                </a:cxn>
              </a:cxnLst>
              <a:rect l="0" t="0" r="0" b="0"/>
              <a:pathLst>
                <a:path w="635" h="1365">
                  <a:moveTo>
                    <a:pt x="34" y="1291"/>
                  </a:moveTo>
                  <a:lnTo>
                    <a:pt x="80" y="977"/>
                  </a:lnTo>
                  <a:lnTo>
                    <a:pt x="72" y="838"/>
                  </a:lnTo>
                  <a:lnTo>
                    <a:pt x="5" y="464"/>
                  </a:lnTo>
                  <a:lnTo>
                    <a:pt x="0" y="268"/>
                  </a:lnTo>
                  <a:lnTo>
                    <a:pt x="11" y="171"/>
                  </a:lnTo>
                  <a:lnTo>
                    <a:pt x="40" y="78"/>
                  </a:lnTo>
                  <a:lnTo>
                    <a:pt x="72" y="27"/>
                  </a:lnTo>
                  <a:lnTo>
                    <a:pt x="110" y="0"/>
                  </a:lnTo>
                  <a:lnTo>
                    <a:pt x="196" y="8"/>
                  </a:lnTo>
                  <a:lnTo>
                    <a:pt x="275" y="70"/>
                  </a:lnTo>
                  <a:lnTo>
                    <a:pt x="325" y="164"/>
                  </a:lnTo>
                  <a:lnTo>
                    <a:pt x="388" y="529"/>
                  </a:lnTo>
                  <a:lnTo>
                    <a:pt x="407" y="608"/>
                  </a:lnTo>
                  <a:lnTo>
                    <a:pt x="431" y="688"/>
                  </a:lnTo>
                  <a:lnTo>
                    <a:pt x="479" y="846"/>
                  </a:lnTo>
                  <a:lnTo>
                    <a:pt x="507" y="979"/>
                  </a:lnTo>
                  <a:lnTo>
                    <a:pt x="540" y="1101"/>
                  </a:lnTo>
                  <a:lnTo>
                    <a:pt x="580" y="1218"/>
                  </a:lnTo>
                  <a:lnTo>
                    <a:pt x="606" y="1279"/>
                  </a:lnTo>
                  <a:lnTo>
                    <a:pt x="635" y="1344"/>
                  </a:lnTo>
                  <a:lnTo>
                    <a:pt x="635" y="1365"/>
                  </a:lnTo>
                  <a:lnTo>
                    <a:pt x="612" y="1365"/>
                  </a:lnTo>
                  <a:lnTo>
                    <a:pt x="547" y="1302"/>
                  </a:lnTo>
                  <a:lnTo>
                    <a:pt x="492" y="1232"/>
                  </a:lnTo>
                  <a:lnTo>
                    <a:pt x="429" y="975"/>
                  </a:lnTo>
                  <a:lnTo>
                    <a:pt x="401" y="791"/>
                  </a:lnTo>
                  <a:lnTo>
                    <a:pt x="371" y="597"/>
                  </a:lnTo>
                  <a:lnTo>
                    <a:pt x="338" y="409"/>
                  </a:lnTo>
                  <a:lnTo>
                    <a:pt x="302" y="242"/>
                  </a:lnTo>
                  <a:lnTo>
                    <a:pt x="281" y="175"/>
                  </a:lnTo>
                  <a:lnTo>
                    <a:pt x="258" y="118"/>
                  </a:lnTo>
                  <a:lnTo>
                    <a:pt x="234" y="78"/>
                  </a:lnTo>
                  <a:lnTo>
                    <a:pt x="207" y="53"/>
                  </a:lnTo>
                  <a:lnTo>
                    <a:pt x="156" y="42"/>
                  </a:lnTo>
                  <a:lnTo>
                    <a:pt x="106" y="61"/>
                  </a:lnTo>
                  <a:lnTo>
                    <a:pt x="63" y="188"/>
                  </a:lnTo>
                  <a:lnTo>
                    <a:pt x="45" y="369"/>
                  </a:lnTo>
                  <a:lnTo>
                    <a:pt x="51" y="553"/>
                  </a:lnTo>
                  <a:lnTo>
                    <a:pt x="80" y="686"/>
                  </a:lnTo>
                  <a:lnTo>
                    <a:pt x="142" y="893"/>
                  </a:lnTo>
                  <a:lnTo>
                    <a:pt x="127" y="1112"/>
                  </a:lnTo>
                  <a:lnTo>
                    <a:pt x="108" y="1173"/>
                  </a:lnTo>
                  <a:lnTo>
                    <a:pt x="72" y="1255"/>
                  </a:lnTo>
                  <a:lnTo>
                    <a:pt x="40" y="1310"/>
                  </a:lnTo>
                  <a:lnTo>
                    <a:pt x="34" y="12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5" name="Freeform 10"/>
            <p:cNvSpPr/>
            <p:nvPr/>
          </p:nvSpPr>
          <p:spPr>
            <a:xfrm>
              <a:off x="3669" y="913"/>
              <a:ext cx="473" cy="1019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3" y="113"/>
                </a:cxn>
                <a:cxn ang="0">
                  <a:pos x="3" y="104"/>
                </a:cxn>
                <a:cxn ang="0">
                  <a:pos x="7" y="88"/>
                </a:cxn>
                <a:cxn ang="0">
                  <a:pos x="8" y="77"/>
                </a:cxn>
                <a:cxn ang="0">
                  <a:pos x="9" y="65"/>
                </a:cxn>
                <a:cxn ang="0">
                  <a:pos x="11" y="46"/>
                </a:cxn>
                <a:cxn ang="0">
                  <a:pos x="13" y="26"/>
                </a:cxn>
                <a:cxn ang="0">
                  <a:pos x="15" y="18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21" y="4"/>
                </a:cxn>
                <a:cxn ang="0">
                  <a:pos x="26" y="0"/>
                </a:cxn>
                <a:cxn ang="0">
                  <a:pos x="31" y="4"/>
                </a:cxn>
                <a:cxn ang="0">
                  <a:pos x="33" y="12"/>
                </a:cxn>
                <a:cxn ang="0">
                  <a:pos x="33" y="34"/>
                </a:cxn>
                <a:cxn ang="0">
                  <a:pos x="32" y="55"/>
                </a:cxn>
                <a:cxn ang="0">
                  <a:pos x="28" y="77"/>
                </a:cxn>
                <a:cxn ang="0">
                  <a:pos x="28" y="97"/>
                </a:cxn>
                <a:cxn ang="0">
                  <a:pos x="26" y="136"/>
                </a:cxn>
                <a:cxn ang="0">
                  <a:pos x="23" y="140"/>
                </a:cxn>
                <a:cxn ang="0">
                  <a:pos x="23" y="136"/>
                </a:cxn>
                <a:cxn ang="0">
                  <a:pos x="23" y="117"/>
                </a:cxn>
                <a:cxn ang="0">
                  <a:pos x="23" y="97"/>
                </a:cxn>
                <a:cxn ang="0">
                  <a:pos x="26" y="79"/>
                </a:cxn>
                <a:cxn ang="0">
                  <a:pos x="28" y="53"/>
                </a:cxn>
                <a:cxn ang="0">
                  <a:pos x="31" y="12"/>
                </a:cxn>
                <a:cxn ang="0">
                  <a:pos x="28" y="7"/>
                </a:cxn>
                <a:cxn ang="0">
                  <a:pos x="28" y="4"/>
                </a:cxn>
                <a:cxn ang="0">
                  <a:pos x="26" y="4"/>
                </a:cxn>
                <a:cxn ang="0">
                  <a:pos x="22" y="9"/>
                </a:cxn>
                <a:cxn ang="0">
                  <a:pos x="19" y="16"/>
                </a:cxn>
                <a:cxn ang="0">
                  <a:pos x="13" y="40"/>
                </a:cxn>
                <a:cxn ang="0">
                  <a:pos x="11" y="67"/>
                </a:cxn>
                <a:cxn ang="0">
                  <a:pos x="9" y="90"/>
                </a:cxn>
                <a:cxn ang="0">
                  <a:pos x="8" y="100"/>
                </a:cxn>
                <a:cxn ang="0">
                  <a:pos x="7" y="110"/>
                </a:cxn>
                <a:cxn ang="0">
                  <a:pos x="5" y="114"/>
                </a:cxn>
                <a:cxn ang="0">
                  <a:pos x="3" y="120"/>
                </a:cxn>
                <a:cxn ang="0">
                  <a:pos x="3" y="124"/>
                </a:cxn>
                <a:cxn ang="0">
                  <a:pos x="0" y="121"/>
                </a:cxn>
              </a:cxnLst>
              <a:rect l="0" t="0" r="0" b="0"/>
              <a:pathLst>
                <a:path w="565" h="1163">
                  <a:moveTo>
                    <a:pt x="0" y="1002"/>
                  </a:moveTo>
                  <a:lnTo>
                    <a:pt x="25" y="935"/>
                  </a:lnTo>
                  <a:lnTo>
                    <a:pt x="59" y="872"/>
                  </a:lnTo>
                  <a:lnTo>
                    <a:pt x="114" y="732"/>
                  </a:lnTo>
                  <a:lnTo>
                    <a:pt x="137" y="640"/>
                  </a:lnTo>
                  <a:lnTo>
                    <a:pt x="162" y="547"/>
                  </a:lnTo>
                  <a:lnTo>
                    <a:pt x="188" y="386"/>
                  </a:lnTo>
                  <a:lnTo>
                    <a:pt x="224" y="217"/>
                  </a:lnTo>
                  <a:lnTo>
                    <a:pt x="255" y="141"/>
                  </a:lnTo>
                  <a:lnTo>
                    <a:pt x="276" y="106"/>
                  </a:lnTo>
                  <a:lnTo>
                    <a:pt x="298" y="74"/>
                  </a:lnTo>
                  <a:lnTo>
                    <a:pt x="359" y="27"/>
                  </a:lnTo>
                  <a:lnTo>
                    <a:pt x="441" y="0"/>
                  </a:lnTo>
                  <a:lnTo>
                    <a:pt x="517" y="27"/>
                  </a:lnTo>
                  <a:lnTo>
                    <a:pt x="557" y="99"/>
                  </a:lnTo>
                  <a:lnTo>
                    <a:pt x="565" y="277"/>
                  </a:lnTo>
                  <a:lnTo>
                    <a:pt x="544" y="458"/>
                  </a:lnTo>
                  <a:lnTo>
                    <a:pt x="506" y="640"/>
                  </a:lnTo>
                  <a:lnTo>
                    <a:pt x="466" y="815"/>
                  </a:lnTo>
                  <a:lnTo>
                    <a:pt x="447" y="1136"/>
                  </a:lnTo>
                  <a:lnTo>
                    <a:pt x="424" y="1163"/>
                  </a:lnTo>
                  <a:lnTo>
                    <a:pt x="397" y="1136"/>
                  </a:lnTo>
                  <a:lnTo>
                    <a:pt x="388" y="969"/>
                  </a:lnTo>
                  <a:lnTo>
                    <a:pt x="409" y="802"/>
                  </a:lnTo>
                  <a:lnTo>
                    <a:pt x="441" y="648"/>
                  </a:lnTo>
                  <a:lnTo>
                    <a:pt x="485" y="447"/>
                  </a:lnTo>
                  <a:lnTo>
                    <a:pt x="523" y="104"/>
                  </a:lnTo>
                  <a:lnTo>
                    <a:pt x="496" y="55"/>
                  </a:lnTo>
                  <a:lnTo>
                    <a:pt x="473" y="38"/>
                  </a:lnTo>
                  <a:lnTo>
                    <a:pt x="447" y="34"/>
                  </a:lnTo>
                  <a:lnTo>
                    <a:pt x="374" y="68"/>
                  </a:lnTo>
                  <a:lnTo>
                    <a:pt x="317" y="135"/>
                  </a:lnTo>
                  <a:lnTo>
                    <a:pt x="239" y="336"/>
                  </a:lnTo>
                  <a:lnTo>
                    <a:pt x="192" y="564"/>
                  </a:lnTo>
                  <a:lnTo>
                    <a:pt x="158" y="743"/>
                  </a:lnTo>
                  <a:lnTo>
                    <a:pt x="135" y="827"/>
                  </a:lnTo>
                  <a:lnTo>
                    <a:pt x="108" y="908"/>
                  </a:lnTo>
                  <a:lnTo>
                    <a:pt x="84" y="945"/>
                  </a:lnTo>
                  <a:lnTo>
                    <a:pt x="42" y="996"/>
                  </a:lnTo>
                  <a:lnTo>
                    <a:pt x="6" y="1026"/>
                  </a:lnTo>
                  <a:lnTo>
                    <a:pt x="0" y="10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6" name="Freeform 11"/>
            <p:cNvSpPr/>
            <p:nvPr/>
          </p:nvSpPr>
          <p:spPr>
            <a:xfrm>
              <a:off x="3993" y="1384"/>
              <a:ext cx="631" cy="2021"/>
            </a:xfrm>
            <a:custGeom>
              <a:avLst/>
              <a:gdLst/>
              <a:ahLst/>
              <a:cxnLst>
                <a:cxn ang="0">
                  <a:pos x="3" y="65"/>
                </a:cxn>
                <a:cxn ang="0">
                  <a:pos x="9" y="60"/>
                </a:cxn>
                <a:cxn ang="0">
                  <a:pos x="16" y="46"/>
                </a:cxn>
                <a:cxn ang="0">
                  <a:pos x="19" y="35"/>
                </a:cxn>
                <a:cxn ang="0">
                  <a:pos x="23" y="25"/>
                </a:cxn>
                <a:cxn ang="0">
                  <a:pos x="27" y="16"/>
                </a:cxn>
                <a:cxn ang="0">
                  <a:pos x="34" y="4"/>
                </a:cxn>
                <a:cxn ang="0">
                  <a:pos x="41" y="2"/>
                </a:cxn>
                <a:cxn ang="0">
                  <a:pos x="45" y="14"/>
                </a:cxn>
                <a:cxn ang="0">
                  <a:pos x="42" y="27"/>
                </a:cxn>
                <a:cxn ang="0">
                  <a:pos x="38" y="46"/>
                </a:cxn>
                <a:cxn ang="0">
                  <a:pos x="33" y="65"/>
                </a:cxn>
                <a:cxn ang="0">
                  <a:pos x="27" y="87"/>
                </a:cxn>
                <a:cxn ang="0">
                  <a:pos x="22" y="106"/>
                </a:cxn>
                <a:cxn ang="0">
                  <a:pos x="16" y="122"/>
                </a:cxn>
                <a:cxn ang="0">
                  <a:pos x="13" y="144"/>
                </a:cxn>
                <a:cxn ang="0">
                  <a:pos x="16" y="176"/>
                </a:cxn>
                <a:cxn ang="0">
                  <a:pos x="13" y="202"/>
                </a:cxn>
                <a:cxn ang="0">
                  <a:pos x="9" y="228"/>
                </a:cxn>
                <a:cxn ang="0">
                  <a:pos x="9" y="269"/>
                </a:cxn>
                <a:cxn ang="0">
                  <a:pos x="6" y="278"/>
                </a:cxn>
                <a:cxn ang="0">
                  <a:pos x="3" y="242"/>
                </a:cxn>
                <a:cxn ang="0">
                  <a:pos x="3" y="225"/>
                </a:cxn>
                <a:cxn ang="0">
                  <a:pos x="7" y="211"/>
                </a:cxn>
                <a:cxn ang="0">
                  <a:pos x="11" y="166"/>
                </a:cxn>
                <a:cxn ang="0">
                  <a:pos x="13" y="130"/>
                </a:cxn>
                <a:cxn ang="0">
                  <a:pos x="16" y="109"/>
                </a:cxn>
                <a:cxn ang="0">
                  <a:pos x="21" y="92"/>
                </a:cxn>
                <a:cxn ang="0">
                  <a:pos x="27" y="73"/>
                </a:cxn>
                <a:cxn ang="0">
                  <a:pos x="31" y="59"/>
                </a:cxn>
                <a:cxn ang="0">
                  <a:pos x="35" y="43"/>
                </a:cxn>
                <a:cxn ang="0">
                  <a:pos x="41" y="23"/>
                </a:cxn>
                <a:cxn ang="0">
                  <a:pos x="40" y="7"/>
                </a:cxn>
                <a:cxn ang="0">
                  <a:pos x="34" y="12"/>
                </a:cxn>
                <a:cxn ang="0">
                  <a:pos x="27" y="26"/>
                </a:cxn>
                <a:cxn ang="0">
                  <a:pos x="19" y="44"/>
                </a:cxn>
                <a:cxn ang="0">
                  <a:pos x="14" y="60"/>
                </a:cxn>
                <a:cxn ang="0">
                  <a:pos x="9" y="71"/>
                </a:cxn>
                <a:cxn ang="0">
                  <a:pos x="3" y="72"/>
                </a:cxn>
                <a:cxn ang="0">
                  <a:pos x="3" y="63"/>
                </a:cxn>
              </a:cxnLst>
              <a:rect l="0" t="0" r="0" b="0"/>
              <a:pathLst>
                <a:path w="753" h="2307">
                  <a:moveTo>
                    <a:pt x="28" y="522"/>
                  </a:moveTo>
                  <a:lnTo>
                    <a:pt x="53" y="545"/>
                  </a:lnTo>
                  <a:lnTo>
                    <a:pt x="83" y="551"/>
                  </a:lnTo>
                  <a:lnTo>
                    <a:pt x="152" y="509"/>
                  </a:lnTo>
                  <a:lnTo>
                    <a:pt x="205" y="450"/>
                  </a:lnTo>
                  <a:lnTo>
                    <a:pt x="264" y="374"/>
                  </a:lnTo>
                  <a:lnTo>
                    <a:pt x="294" y="332"/>
                  </a:lnTo>
                  <a:lnTo>
                    <a:pt x="327" y="291"/>
                  </a:lnTo>
                  <a:lnTo>
                    <a:pt x="359" y="247"/>
                  </a:lnTo>
                  <a:lnTo>
                    <a:pt x="391" y="203"/>
                  </a:lnTo>
                  <a:lnTo>
                    <a:pt x="420" y="167"/>
                  </a:lnTo>
                  <a:lnTo>
                    <a:pt x="450" y="131"/>
                  </a:lnTo>
                  <a:lnTo>
                    <a:pt x="511" y="70"/>
                  </a:lnTo>
                  <a:lnTo>
                    <a:pt x="570" y="23"/>
                  </a:lnTo>
                  <a:lnTo>
                    <a:pt x="627" y="0"/>
                  </a:lnTo>
                  <a:lnTo>
                    <a:pt x="686" y="2"/>
                  </a:lnTo>
                  <a:lnTo>
                    <a:pt x="741" y="40"/>
                  </a:lnTo>
                  <a:lnTo>
                    <a:pt x="753" y="112"/>
                  </a:lnTo>
                  <a:lnTo>
                    <a:pt x="741" y="167"/>
                  </a:lnTo>
                  <a:lnTo>
                    <a:pt x="718" y="230"/>
                  </a:lnTo>
                  <a:lnTo>
                    <a:pt x="686" y="302"/>
                  </a:lnTo>
                  <a:lnTo>
                    <a:pt x="648" y="380"/>
                  </a:lnTo>
                  <a:lnTo>
                    <a:pt x="604" y="462"/>
                  </a:lnTo>
                  <a:lnTo>
                    <a:pt x="557" y="547"/>
                  </a:lnTo>
                  <a:lnTo>
                    <a:pt x="507" y="633"/>
                  </a:lnTo>
                  <a:lnTo>
                    <a:pt x="458" y="718"/>
                  </a:lnTo>
                  <a:lnTo>
                    <a:pt x="410" y="800"/>
                  </a:lnTo>
                  <a:lnTo>
                    <a:pt x="365" y="878"/>
                  </a:lnTo>
                  <a:lnTo>
                    <a:pt x="325" y="950"/>
                  </a:lnTo>
                  <a:lnTo>
                    <a:pt x="291" y="1013"/>
                  </a:lnTo>
                  <a:lnTo>
                    <a:pt x="247" y="1108"/>
                  </a:lnTo>
                  <a:lnTo>
                    <a:pt x="247" y="1193"/>
                  </a:lnTo>
                  <a:lnTo>
                    <a:pt x="262" y="1321"/>
                  </a:lnTo>
                  <a:lnTo>
                    <a:pt x="274" y="1469"/>
                  </a:lnTo>
                  <a:lnTo>
                    <a:pt x="260" y="1615"/>
                  </a:lnTo>
                  <a:lnTo>
                    <a:pt x="236" y="1686"/>
                  </a:lnTo>
                  <a:lnTo>
                    <a:pt x="201" y="1754"/>
                  </a:lnTo>
                  <a:lnTo>
                    <a:pt x="148" y="1893"/>
                  </a:lnTo>
                  <a:lnTo>
                    <a:pt x="142" y="2068"/>
                  </a:lnTo>
                  <a:lnTo>
                    <a:pt x="152" y="2243"/>
                  </a:lnTo>
                  <a:lnTo>
                    <a:pt x="137" y="2288"/>
                  </a:lnTo>
                  <a:lnTo>
                    <a:pt x="102" y="2307"/>
                  </a:lnTo>
                  <a:lnTo>
                    <a:pt x="40" y="2256"/>
                  </a:lnTo>
                  <a:lnTo>
                    <a:pt x="15" y="2014"/>
                  </a:lnTo>
                  <a:lnTo>
                    <a:pt x="26" y="1935"/>
                  </a:lnTo>
                  <a:lnTo>
                    <a:pt x="49" y="1870"/>
                  </a:lnTo>
                  <a:lnTo>
                    <a:pt x="80" y="1813"/>
                  </a:lnTo>
                  <a:lnTo>
                    <a:pt x="112" y="1752"/>
                  </a:lnTo>
                  <a:lnTo>
                    <a:pt x="175" y="1593"/>
                  </a:lnTo>
                  <a:lnTo>
                    <a:pt x="207" y="1382"/>
                  </a:lnTo>
                  <a:lnTo>
                    <a:pt x="203" y="1235"/>
                  </a:lnTo>
                  <a:lnTo>
                    <a:pt x="222" y="1076"/>
                  </a:lnTo>
                  <a:lnTo>
                    <a:pt x="258" y="969"/>
                  </a:lnTo>
                  <a:lnTo>
                    <a:pt x="285" y="904"/>
                  </a:lnTo>
                  <a:lnTo>
                    <a:pt x="321" y="832"/>
                  </a:lnTo>
                  <a:lnTo>
                    <a:pt x="359" y="766"/>
                  </a:lnTo>
                  <a:lnTo>
                    <a:pt x="418" y="667"/>
                  </a:lnTo>
                  <a:lnTo>
                    <a:pt x="452" y="610"/>
                  </a:lnTo>
                  <a:lnTo>
                    <a:pt x="490" y="549"/>
                  </a:lnTo>
                  <a:lnTo>
                    <a:pt x="528" y="484"/>
                  </a:lnTo>
                  <a:lnTo>
                    <a:pt x="564" y="422"/>
                  </a:lnTo>
                  <a:lnTo>
                    <a:pt x="601" y="357"/>
                  </a:lnTo>
                  <a:lnTo>
                    <a:pt x="635" y="296"/>
                  </a:lnTo>
                  <a:lnTo>
                    <a:pt x="690" y="188"/>
                  </a:lnTo>
                  <a:lnTo>
                    <a:pt x="718" y="63"/>
                  </a:lnTo>
                  <a:lnTo>
                    <a:pt x="677" y="51"/>
                  </a:lnTo>
                  <a:lnTo>
                    <a:pt x="633" y="64"/>
                  </a:lnTo>
                  <a:lnTo>
                    <a:pt x="574" y="97"/>
                  </a:lnTo>
                  <a:lnTo>
                    <a:pt x="517" y="148"/>
                  </a:lnTo>
                  <a:lnTo>
                    <a:pt x="460" y="215"/>
                  </a:lnTo>
                  <a:lnTo>
                    <a:pt x="403" y="291"/>
                  </a:lnTo>
                  <a:lnTo>
                    <a:pt x="352" y="365"/>
                  </a:lnTo>
                  <a:lnTo>
                    <a:pt x="300" y="435"/>
                  </a:lnTo>
                  <a:lnTo>
                    <a:pt x="249" y="500"/>
                  </a:lnTo>
                  <a:lnTo>
                    <a:pt x="201" y="553"/>
                  </a:lnTo>
                  <a:lnTo>
                    <a:pt x="148" y="591"/>
                  </a:lnTo>
                  <a:lnTo>
                    <a:pt x="99" y="606"/>
                  </a:lnTo>
                  <a:lnTo>
                    <a:pt x="49" y="593"/>
                  </a:lnTo>
                  <a:lnTo>
                    <a:pt x="0" y="541"/>
                  </a:lnTo>
                  <a:lnTo>
                    <a:pt x="28" y="5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7" name="Freeform 12"/>
            <p:cNvSpPr/>
            <p:nvPr/>
          </p:nvSpPr>
          <p:spPr>
            <a:xfrm>
              <a:off x="2297" y="1896"/>
              <a:ext cx="996" cy="1119"/>
            </a:xfrm>
            <a:custGeom>
              <a:avLst/>
              <a:gdLst/>
              <a:ahLst/>
              <a:cxnLst>
                <a:cxn ang="0">
                  <a:pos x="53" y="27"/>
                </a:cxn>
                <a:cxn ang="0">
                  <a:pos x="49" y="40"/>
                </a:cxn>
                <a:cxn ang="0">
                  <a:pos x="43" y="43"/>
                </a:cxn>
                <a:cxn ang="0">
                  <a:pos x="36" y="32"/>
                </a:cxn>
                <a:cxn ang="0">
                  <a:pos x="29" y="22"/>
                </a:cxn>
                <a:cxn ang="0">
                  <a:pos x="23" y="13"/>
                </a:cxn>
                <a:cxn ang="0">
                  <a:pos x="15" y="8"/>
                </a:cxn>
                <a:cxn ang="0">
                  <a:pos x="5" y="11"/>
                </a:cxn>
                <a:cxn ang="0">
                  <a:pos x="3" y="21"/>
                </a:cxn>
                <a:cxn ang="0">
                  <a:pos x="7" y="29"/>
                </a:cxn>
                <a:cxn ang="0">
                  <a:pos x="13" y="39"/>
                </a:cxn>
                <a:cxn ang="0">
                  <a:pos x="19" y="46"/>
                </a:cxn>
                <a:cxn ang="0">
                  <a:pos x="23" y="54"/>
                </a:cxn>
                <a:cxn ang="0">
                  <a:pos x="33" y="76"/>
                </a:cxn>
                <a:cxn ang="0">
                  <a:pos x="38" y="98"/>
                </a:cxn>
                <a:cxn ang="0">
                  <a:pos x="42" y="109"/>
                </a:cxn>
                <a:cxn ang="0">
                  <a:pos x="46" y="120"/>
                </a:cxn>
                <a:cxn ang="0">
                  <a:pos x="53" y="130"/>
                </a:cxn>
                <a:cxn ang="0">
                  <a:pos x="62" y="138"/>
                </a:cxn>
                <a:cxn ang="0">
                  <a:pos x="66" y="144"/>
                </a:cxn>
                <a:cxn ang="0">
                  <a:pos x="67" y="151"/>
                </a:cxn>
                <a:cxn ang="0">
                  <a:pos x="60" y="152"/>
                </a:cxn>
                <a:cxn ang="0">
                  <a:pos x="48" y="140"/>
                </a:cxn>
                <a:cxn ang="0">
                  <a:pos x="42" y="129"/>
                </a:cxn>
                <a:cxn ang="0">
                  <a:pos x="36" y="109"/>
                </a:cxn>
                <a:cxn ang="0">
                  <a:pos x="32" y="95"/>
                </a:cxn>
                <a:cxn ang="0">
                  <a:pos x="28" y="81"/>
                </a:cxn>
                <a:cxn ang="0">
                  <a:pos x="26" y="69"/>
                </a:cxn>
                <a:cxn ang="0">
                  <a:pos x="22" y="60"/>
                </a:cxn>
                <a:cxn ang="0">
                  <a:pos x="16" y="53"/>
                </a:cxn>
                <a:cxn ang="0">
                  <a:pos x="6" y="35"/>
                </a:cxn>
                <a:cxn ang="0">
                  <a:pos x="0" y="16"/>
                </a:cxn>
                <a:cxn ang="0">
                  <a:pos x="3" y="9"/>
                </a:cxn>
                <a:cxn ang="0">
                  <a:pos x="8" y="4"/>
                </a:cxn>
                <a:cxn ang="0">
                  <a:pos x="19" y="4"/>
                </a:cxn>
                <a:cxn ang="0">
                  <a:pos x="28" y="11"/>
                </a:cxn>
                <a:cxn ang="0">
                  <a:pos x="36" y="24"/>
                </a:cxn>
                <a:cxn ang="0">
                  <a:pos x="41" y="34"/>
                </a:cxn>
                <a:cxn ang="0">
                  <a:pos x="48" y="32"/>
                </a:cxn>
                <a:cxn ang="0">
                  <a:pos x="53" y="16"/>
                </a:cxn>
              </a:cxnLst>
              <a:rect l="0" t="0" r="0" b="0"/>
              <a:pathLst>
                <a:path w="1192" h="1278">
                  <a:moveTo>
                    <a:pt x="964" y="135"/>
                  </a:moveTo>
                  <a:lnTo>
                    <a:pt x="939" y="230"/>
                  </a:lnTo>
                  <a:lnTo>
                    <a:pt x="913" y="299"/>
                  </a:lnTo>
                  <a:lnTo>
                    <a:pt x="881" y="344"/>
                  </a:lnTo>
                  <a:lnTo>
                    <a:pt x="846" y="367"/>
                  </a:lnTo>
                  <a:lnTo>
                    <a:pt x="768" y="361"/>
                  </a:lnTo>
                  <a:lnTo>
                    <a:pt x="677" y="308"/>
                  </a:lnTo>
                  <a:lnTo>
                    <a:pt x="626" y="268"/>
                  </a:lnTo>
                  <a:lnTo>
                    <a:pt x="573" y="226"/>
                  </a:lnTo>
                  <a:lnTo>
                    <a:pt x="517" y="185"/>
                  </a:lnTo>
                  <a:lnTo>
                    <a:pt x="458" y="143"/>
                  </a:lnTo>
                  <a:lnTo>
                    <a:pt x="398" y="107"/>
                  </a:lnTo>
                  <a:lnTo>
                    <a:pt x="335" y="80"/>
                  </a:lnTo>
                  <a:lnTo>
                    <a:pt x="268" y="63"/>
                  </a:lnTo>
                  <a:lnTo>
                    <a:pt x="200" y="59"/>
                  </a:lnTo>
                  <a:lnTo>
                    <a:pt x="86" y="92"/>
                  </a:lnTo>
                  <a:lnTo>
                    <a:pt x="38" y="128"/>
                  </a:lnTo>
                  <a:lnTo>
                    <a:pt x="44" y="175"/>
                  </a:lnTo>
                  <a:lnTo>
                    <a:pt x="74" y="206"/>
                  </a:lnTo>
                  <a:lnTo>
                    <a:pt x="118" y="242"/>
                  </a:lnTo>
                  <a:lnTo>
                    <a:pt x="168" y="280"/>
                  </a:lnTo>
                  <a:lnTo>
                    <a:pt x="223" y="320"/>
                  </a:lnTo>
                  <a:lnTo>
                    <a:pt x="278" y="358"/>
                  </a:lnTo>
                  <a:lnTo>
                    <a:pt x="329" y="394"/>
                  </a:lnTo>
                  <a:lnTo>
                    <a:pt x="379" y="428"/>
                  </a:lnTo>
                  <a:lnTo>
                    <a:pt x="417" y="456"/>
                  </a:lnTo>
                  <a:lnTo>
                    <a:pt x="514" y="544"/>
                  </a:lnTo>
                  <a:lnTo>
                    <a:pt x="580" y="635"/>
                  </a:lnTo>
                  <a:lnTo>
                    <a:pt x="631" y="728"/>
                  </a:lnTo>
                  <a:lnTo>
                    <a:pt x="681" y="821"/>
                  </a:lnTo>
                  <a:lnTo>
                    <a:pt x="708" y="867"/>
                  </a:lnTo>
                  <a:lnTo>
                    <a:pt x="738" y="913"/>
                  </a:lnTo>
                  <a:lnTo>
                    <a:pt x="774" y="956"/>
                  </a:lnTo>
                  <a:lnTo>
                    <a:pt x="818" y="1000"/>
                  </a:lnTo>
                  <a:lnTo>
                    <a:pt x="869" y="1042"/>
                  </a:lnTo>
                  <a:lnTo>
                    <a:pt x="932" y="1084"/>
                  </a:lnTo>
                  <a:lnTo>
                    <a:pt x="1006" y="1122"/>
                  </a:lnTo>
                  <a:lnTo>
                    <a:pt x="1093" y="1160"/>
                  </a:lnTo>
                  <a:lnTo>
                    <a:pt x="1143" y="1198"/>
                  </a:lnTo>
                  <a:lnTo>
                    <a:pt x="1166" y="1217"/>
                  </a:lnTo>
                  <a:lnTo>
                    <a:pt x="1192" y="1230"/>
                  </a:lnTo>
                  <a:lnTo>
                    <a:pt x="1187" y="1260"/>
                  </a:lnTo>
                  <a:lnTo>
                    <a:pt x="1122" y="1270"/>
                  </a:lnTo>
                  <a:lnTo>
                    <a:pt x="1059" y="1278"/>
                  </a:lnTo>
                  <a:lnTo>
                    <a:pt x="905" y="1217"/>
                  </a:lnTo>
                  <a:lnTo>
                    <a:pt x="843" y="1177"/>
                  </a:lnTo>
                  <a:lnTo>
                    <a:pt x="787" y="1129"/>
                  </a:lnTo>
                  <a:lnTo>
                    <a:pt x="740" y="1078"/>
                  </a:lnTo>
                  <a:lnTo>
                    <a:pt x="698" y="1025"/>
                  </a:lnTo>
                  <a:lnTo>
                    <a:pt x="628" y="909"/>
                  </a:lnTo>
                  <a:lnTo>
                    <a:pt x="597" y="850"/>
                  </a:lnTo>
                  <a:lnTo>
                    <a:pt x="569" y="793"/>
                  </a:lnTo>
                  <a:lnTo>
                    <a:pt x="542" y="736"/>
                  </a:lnTo>
                  <a:lnTo>
                    <a:pt x="514" y="681"/>
                  </a:lnTo>
                  <a:lnTo>
                    <a:pt x="485" y="629"/>
                  </a:lnTo>
                  <a:lnTo>
                    <a:pt x="455" y="582"/>
                  </a:lnTo>
                  <a:lnTo>
                    <a:pt x="419" y="542"/>
                  </a:lnTo>
                  <a:lnTo>
                    <a:pt x="380" y="506"/>
                  </a:lnTo>
                  <a:lnTo>
                    <a:pt x="335" y="472"/>
                  </a:lnTo>
                  <a:lnTo>
                    <a:pt x="287" y="437"/>
                  </a:lnTo>
                  <a:lnTo>
                    <a:pt x="190" y="363"/>
                  </a:lnTo>
                  <a:lnTo>
                    <a:pt x="97" y="285"/>
                  </a:lnTo>
                  <a:lnTo>
                    <a:pt x="15" y="202"/>
                  </a:lnTo>
                  <a:lnTo>
                    <a:pt x="0" y="131"/>
                  </a:lnTo>
                  <a:lnTo>
                    <a:pt x="19" y="99"/>
                  </a:lnTo>
                  <a:lnTo>
                    <a:pt x="50" y="69"/>
                  </a:lnTo>
                  <a:lnTo>
                    <a:pt x="88" y="42"/>
                  </a:lnTo>
                  <a:lnTo>
                    <a:pt x="128" y="21"/>
                  </a:lnTo>
                  <a:lnTo>
                    <a:pt x="198" y="0"/>
                  </a:lnTo>
                  <a:lnTo>
                    <a:pt x="325" y="6"/>
                  </a:lnTo>
                  <a:lnTo>
                    <a:pt x="428" y="36"/>
                  </a:lnTo>
                  <a:lnTo>
                    <a:pt x="514" y="84"/>
                  </a:lnTo>
                  <a:lnTo>
                    <a:pt x="582" y="141"/>
                  </a:lnTo>
                  <a:lnTo>
                    <a:pt x="639" y="198"/>
                  </a:lnTo>
                  <a:lnTo>
                    <a:pt x="688" y="247"/>
                  </a:lnTo>
                  <a:lnTo>
                    <a:pt x="736" y="280"/>
                  </a:lnTo>
                  <a:lnTo>
                    <a:pt x="784" y="291"/>
                  </a:lnTo>
                  <a:lnTo>
                    <a:pt x="837" y="272"/>
                  </a:lnTo>
                  <a:lnTo>
                    <a:pt x="882" y="234"/>
                  </a:lnTo>
                  <a:lnTo>
                    <a:pt x="936" y="128"/>
                  </a:lnTo>
                  <a:lnTo>
                    <a:pt x="964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8" name="Freeform 13"/>
            <p:cNvSpPr/>
            <p:nvPr/>
          </p:nvSpPr>
          <p:spPr>
            <a:xfrm>
              <a:off x="3180" y="2754"/>
              <a:ext cx="190" cy="64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7"/>
                </a:cxn>
                <a:cxn ang="0">
                  <a:pos x="7" y="12"/>
                </a:cxn>
                <a:cxn ang="0">
                  <a:pos x="8" y="18"/>
                </a:cxn>
                <a:cxn ang="0">
                  <a:pos x="12" y="41"/>
                </a:cxn>
                <a:cxn ang="0">
                  <a:pos x="10" y="61"/>
                </a:cxn>
                <a:cxn ang="0">
                  <a:pos x="8" y="80"/>
                </a:cxn>
                <a:cxn ang="0">
                  <a:pos x="7" y="84"/>
                </a:cxn>
                <a:cxn ang="0">
                  <a:pos x="6" y="85"/>
                </a:cxn>
                <a:cxn ang="0">
                  <a:pos x="4" y="81"/>
                </a:cxn>
                <a:cxn ang="0">
                  <a:pos x="3" y="78"/>
                </a:cxn>
                <a:cxn ang="0">
                  <a:pos x="5" y="60"/>
                </a:cxn>
                <a:cxn ang="0">
                  <a:pos x="6" y="44"/>
                </a:cxn>
                <a:cxn ang="0">
                  <a:pos x="5" y="26"/>
                </a:cxn>
                <a:cxn ang="0">
                  <a:pos x="4" y="17"/>
                </a:cxn>
                <a:cxn ang="0">
                  <a:pos x="2" y="9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0" b="0"/>
              <a:pathLst>
                <a:path w="229" h="741">
                  <a:moveTo>
                    <a:pt x="21" y="0"/>
                  </a:moveTo>
                  <a:lnTo>
                    <a:pt x="94" y="61"/>
                  </a:lnTo>
                  <a:lnTo>
                    <a:pt x="128" y="107"/>
                  </a:lnTo>
                  <a:lnTo>
                    <a:pt x="158" y="158"/>
                  </a:lnTo>
                  <a:lnTo>
                    <a:pt x="229" y="361"/>
                  </a:lnTo>
                  <a:lnTo>
                    <a:pt x="213" y="532"/>
                  </a:lnTo>
                  <a:lnTo>
                    <a:pt x="170" y="698"/>
                  </a:lnTo>
                  <a:lnTo>
                    <a:pt x="145" y="734"/>
                  </a:lnTo>
                  <a:lnTo>
                    <a:pt x="111" y="741"/>
                  </a:lnTo>
                  <a:lnTo>
                    <a:pt x="80" y="724"/>
                  </a:lnTo>
                  <a:lnTo>
                    <a:pt x="69" y="681"/>
                  </a:lnTo>
                  <a:lnTo>
                    <a:pt x="96" y="529"/>
                  </a:lnTo>
                  <a:lnTo>
                    <a:pt x="111" y="375"/>
                  </a:lnTo>
                  <a:lnTo>
                    <a:pt x="97" y="224"/>
                  </a:lnTo>
                  <a:lnTo>
                    <a:pt x="80" y="145"/>
                  </a:lnTo>
                  <a:lnTo>
                    <a:pt x="56" y="82"/>
                  </a:lnTo>
                  <a:lnTo>
                    <a:pt x="2" y="25"/>
                  </a:lnTo>
                  <a:lnTo>
                    <a:pt x="0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89" name="Freeform 14"/>
            <p:cNvSpPr/>
            <p:nvPr/>
          </p:nvSpPr>
          <p:spPr>
            <a:xfrm>
              <a:off x="3293" y="840"/>
              <a:ext cx="146" cy="174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13"/>
                </a:cxn>
                <a:cxn ang="0">
                  <a:pos x="4" y="15"/>
                </a:cxn>
                <a:cxn ang="0">
                  <a:pos x="6" y="15"/>
                </a:cxn>
                <a:cxn ang="0">
                  <a:pos x="9" y="13"/>
                </a:cxn>
                <a:cxn ang="0">
                  <a:pos x="12" y="17"/>
                </a:cxn>
                <a:cxn ang="0">
                  <a:pos x="11" y="19"/>
                </a:cxn>
                <a:cxn ang="0">
                  <a:pos x="9" y="22"/>
                </a:cxn>
                <a:cxn ang="0">
                  <a:pos x="4" y="21"/>
                </a:cxn>
                <a:cxn ang="0">
                  <a:pos x="0" y="15"/>
                </a:cxn>
                <a:cxn ang="0">
                  <a:pos x="3" y="8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5" y="3"/>
                </a:cxn>
              </a:cxnLst>
              <a:rect l="0" t="0" r="0" b="0"/>
              <a:pathLst>
                <a:path w="173" h="200">
                  <a:moveTo>
                    <a:pt x="67" y="21"/>
                  </a:moveTo>
                  <a:lnTo>
                    <a:pt x="48" y="116"/>
                  </a:lnTo>
                  <a:lnTo>
                    <a:pt x="61" y="132"/>
                  </a:lnTo>
                  <a:lnTo>
                    <a:pt x="86" y="132"/>
                  </a:lnTo>
                  <a:lnTo>
                    <a:pt x="132" y="120"/>
                  </a:lnTo>
                  <a:lnTo>
                    <a:pt x="173" y="154"/>
                  </a:lnTo>
                  <a:lnTo>
                    <a:pt x="168" y="183"/>
                  </a:lnTo>
                  <a:lnTo>
                    <a:pt x="141" y="200"/>
                  </a:lnTo>
                  <a:lnTo>
                    <a:pt x="57" y="192"/>
                  </a:lnTo>
                  <a:lnTo>
                    <a:pt x="0" y="132"/>
                  </a:lnTo>
                  <a:lnTo>
                    <a:pt x="8" y="65"/>
                  </a:lnTo>
                  <a:lnTo>
                    <a:pt x="40" y="6"/>
                  </a:lnTo>
                  <a:lnTo>
                    <a:pt x="61" y="0"/>
                  </a:lnTo>
                  <a:lnTo>
                    <a:pt x="6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0" name="Freeform 15"/>
            <p:cNvSpPr/>
            <p:nvPr/>
          </p:nvSpPr>
          <p:spPr>
            <a:xfrm>
              <a:off x="3925" y="1003"/>
              <a:ext cx="148" cy="19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9"/>
                </a:cxn>
                <a:cxn ang="0">
                  <a:pos x="4" y="16"/>
                </a:cxn>
                <a:cxn ang="0">
                  <a:pos x="6" y="18"/>
                </a:cxn>
                <a:cxn ang="0">
                  <a:pos x="8" y="16"/>
                </a:cxn>
                <a:cxn ang="0">
                  <a:pos x="9" y="18"/>
                </a:cxn>
                <a:cxn ang="0">
                  <a:pos x="11" y="22"/>
                </a:cxn>
                <a:cxn ang="0">
                  <a:pos x="9" y="25"/>
                </a:cxn>
                <a:cxn ang="0">
                  <a:pos x="8" y="26"/>
                </a:cxn>
                <a:cxn ang="0">
                  <a:pos x="4" y="25"/>
                </a:cxn>
                <a:cxn ang="0">
                  <a:pos x="3" y="18"/>
                </a:cxn>
                <a:cxn ang="0">
                  <a:pos x="0" y="13"/>
                </a:cxn>
                <a:cxn ang="0">
                  <a:pos x="3" y="8"/>
                </a:cxn>
                <a:cxn ang="0">
                  <a:pos x="3" y="4"/>
                </a:cxn>
                <a:cxn ang="0">
                  <a:pos x="6" y="0"/>
                </a:cxn>
                <a:cxn ang="0">
                  <a:pos x="7" y="4"/>
                </a:cxn>
                <a:cxn ang="0">
                  <a:pos x="6" y="4"/>
                </a:cxn>
              </a:cxnLst>
              <a:rect l="0" t="0" r="0" b="0"/>
              <a:pathLst>
                <a:path w="177" h="218">
                  <a:moveTo>
                    <a:pt x="103" y="28"/>
                  </a:moveTo>
                  <a:lnTo>
                    <a:pt x="67" y="70"/>
                  </a:lnTo>
                  <a:lnTo>
                    <a:pt x="67" y="125"/>
                  </a:lnTo>
                  <a:lnTo>
                    <a:pt x="99" y="142"/>
                  </a:lnTo>
                  <a:lnTo>
                    <a:pt x="137" y="136"/>
                  </a:lnTo>
                  <a:lnTo>
                    <a:pt x="166" y="150"/>
                  </a:lnTo>
                  <a:lnTo>
                    <a:pt x="177" y="178"/>
                  </a:lnTo>
                  <a:lnTo>
                    <a:pt x="166" y="205"/>
                  </a:lnTo>
                  <a:lnTo>
                    <a:pt x="137" y="218"/>
                  </a:lnTo>
                  <a:lnTo>
                    <a:pt x="63" y="207"/>
                  </a:lnTo>
                  <a:lnTo>
                    <a:pt x="8" y="155"/>
                  </a:lnTo>
                  <a:lnTo>
                    <a:pt x="0" y="108"/>
                  </a:lnTo>
                  <a:lnTo>
                    <a:pt x="17" y="60"/>
                  </a:lnTo>
                  <a:lnTo>
                    <a:pt x="51" y="22"/>
                  </a:lnTo>
                  <a:lnTo>
                    <a:pt x="91" y="0"/>
                  </a:lnTo>
                  <a:lnTo>
                    <a:pt x="110" y="7"/>
                  </a:lnTo>
                  <a:lnTo>
                    <a:pt x="10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1" name="Freeform 16"/>
            <p:cNvSpPr/>
            <p:nvPr/>
          </p:nvSpPr>
          <p:spPr>
            <a:xfrm>
              <a:off x="3868" y="1438"/>
              <a:ext cx="137" cy="11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5" y="0"/>
                </a:cxn>
                <a:cxn ang="0">
                  <a:pos x="8" y="4"/>
                </a:cxn>
                <a:cxn ang="0">
                  <a:pos x="10" y="17"/>
                </a:cxn>
                <a:cxn ang="0">
                  <a:pos x="9" y="21"/>
                </a:cxn>
                <a:cxn ang="0">
                  <a:pos x="8" y="19"/>
                </a:cxn>
                <a:cxn ang="0">
                  <a:pos x="6" y="12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4"/>
                </a:cxn>
              </a:cxnLst>
              <a:rect l="0" t="0" r="0" b="0"/>
              <a:pathLst>
                <a:path w="163" h="123">
                  <a:moveTo>
                    <a:pt x="11" y="9"/>
                  </a:moveTo>
                  <a:lnTo>
                    <a:pt x="76" y="0"/>
                  </a:lnTo>
                  <a:lnTo>
                    <a:pt x="135" y="21"/>
                  </a:lnTo>
                  <a:lnTo>
                    <a:pt x="163" y="100"/>
                  </a:lnTo>
                  <a:lnTo>
                    <a:pt x="154" y="123"/>
                  </a:lnTo>
                  <a:lnTo>
                    <a:pt x="131" y="114"/>
                  </a:lnTo>
                  <a:lnTo>
                    <a:pt x="87" y="74"/>
                  </a:lnTo>
                  <a:lnTo>
                    <a:pt x="57" y="47"/>
                  </a:lnTo>
                  <a:lnTo>
                    <a:pt x="19" y="40"/>
                  </a:lnTo>
                  <a:lnTo>
                    <a:pt x="0" y="28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2" name="Freeform 17"/>
            <p:cNvSpPr/>
            <p:nvPr/>
          </p:nvSpPr>
          <p:spPr>
            <a:xfrm>
              <a:off x="4347" y="1699"/>
              <a:ext cx="111" cy="15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8"/>
                </a:cxn>
                <a:cxn ang="0">
                  <a:pos x="8" y="20"/>
                </a:cxn>
                <a:cxn ang="0">
                  <a:pos x="7" y="25"/>
                </a:cxn>
                <a:cxn ang="0">
                  <a:pos x="7" y="26"/>
                </a:cxn>
                <a:cxn ang="0">
                  <a:pos x="6" y="18"/>
                </a:cxn>
                <a:cxn ang="0">
                  <a:pos x="5" y="12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0"/>
                </a:cxn>
              </a:cxnLst>
              <a:rect l="0" t="0" r="0" b="0"/>
              <a:pathLst>
                <a:path w="133" h="171">
                  <a:moveTo>
                    <a:pt x="34" y="0"/>
                  </a:moveTo>
                  <a:lnTo>
                    <a:pt x="133" y="51"/>
                  </a:lnTo>
                  <a:lnTo>
                    <a:pt x="133" y="127"/>
                  </a:lnTo>
                  <a:lnTo>
                    <a:pt x="122" y="163"/>
                  </a:lnTo>
                  <a:lnTo>
                    <a:pt x="110" y="171"/>
                  </a:lnTo>
                  <a:lnTo>
                    <a:pt x="101" y="124"/>
                  </a:lnTo>
                  <a:lnTo>
                    <a:pt x="85" y="78"/>
                  </a:lnTo>
                  <a:lnTo>
                    <a:pt x="57" y="61"/>
                  </a:lnTo>
                  <a:lnTo>
                    <a:pt x="23" y="57"/>
                  </a:lnTo>
                  <a:lnTo>
                    <a:pt x="0" y="23"/>
                  </a:lnTo>
                  <a:lnTo>
                    <a:pt x="11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3" name="Freeform 18"/>
            <p:cNvSpPr/>
            <p:nvPr/>
          </p:nvSpPr>
          <p:spPr>
            <a:xfrm>
              <a:off x="4279" y="1825"/>
              <a:ext cx="86" cy="8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4"/>
                </a:cxn>
                <a:cxn ang="0">
                  <a:pos x="5" y="4"/>
                </a:cxn>
                <a:cxn ang="0">
                  <a:pos x="6" y="6"/>
                </a:cxn>
                <a:cxn ang="0">
                  <a:pos x="6" y="10"/>
                </a:cxn>
                <a:cxn ang="0">
                  <a:pos x="6" y="12"/>
                </a:cxn>
                <a:cxn ang="0">
                  <a:pos x="3" y="14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0" b="0"/>
              <a:pathLst>
                <a:path w="103" h="90">
                  <a:moveTo>
                    <a:pt x="27" y="8"/>
                  </a:moveTo>
                  <a:lnTo>
                    <a:pt x="51" y="18"/>
                  </a:lnTo>
                  <a:lnTo>
                    <a:pt x="80" y="19"/>
                  </a:lnTo>
                  <a:lnTo>
                    <a:pt x="101" y="38"/>
                  </a:lnTo>
                  <a:lnTo>
                    <a:pt x="103" y="65"/>
                  </a:lnTo>
                  <a:lnTo>
                    <a:pt x="88" y="86"/>
                  </a:lnTo>
                  <a:lnTo>
                    <a:pt x="59" y="90"/>
                  </a:lnTo>
                  <a:lnTo>
                    <a:pt x="0" y="21"/>
                  </a:lnTo>
                  <a:lnTo>
                    <a:pt x="6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4" name="Freeform 19"/>
            <p:cNvSpPr/>
            <p:nvPr/>
          </p:nvSpPr>
          <p:spPr>
            <a:xfrm>
              <a:off x="4463" y="1480"/>
              <a:ext cx="87" cy="168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4" y="8"/>
                </a:cxn>
                <a:cxn ang="0">
                  <a:pos x="4" y="15"/>
                </a:cxn>
                <a:cxn ang="0">
                  <a:pos x="5" y="17"/>
                </a:cxn>
                <a:cxn ang="0">
                  <a:pos x="3" y="20"/>
                </a:cxn>
                <a:cxn ang="0">
                  <a:pos x="3" y="17"/>
                </a:cxn>
                <a:cxn ang="0">
                  <a:pos x="0" y="13"/>
                </a:cxn>
                <a:cxn ang="0">
                  <a:pos x="3" y="8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6" y="3"/>
                </a:cxn>
              </a:cxnLst>
              <a:rect l="0" t="0" r="0" b="0"/>
              <a:pathLst>
                <a:path w="104" h="194">
                  <a:moveTo>
                    <a:pt x="97" y="29"/>
                  </a:moveTo>
                  <a:lnTo>
                    <a:pt x="62" y="80"/>
                  </a:lnTo>
                  <a:lnTo>
                    <a:pt x="72" y="143"/>
                  </a:lnTo>
                  <a:lnTo>
                    <a:pt x="76" y="173"/>
                  </a:lnTo>
                  <a:lnTo>
                    <a:pt x="59" y="194"/>
                  </a:lnTo>
                  <a:lnTo>
                    <a:pt x="11" y="179"/>
                  </a:lnTo>
                  <a:lnTo>
                    <a:pt x="0" y="127"/>
                  </a:lnTo>
                  <a:lnTo>
                    <a:pt x="13" y="74"/>
                  </a:lnTo>
                  <a:lnTo>
                    <a:pt x="43" y="27"/>
                  </a:lnTo>
                  <a:lnTo>
                    <a:pt x="85" y="0"/>
                  </a:lnTo>
                  <a:lnTo>
                    <a:pt x="104" y="8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5" name="Freeform 20"/>
            <p:cNvSpPr/>
            <p:nvPr/>
          </p:nvSpPr>
          <p:spPr>
            <a:xfrm>
              <a:off x="2842" y="1080"/>
              <a:ext cx="167" cy="201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4" y="16"/>
                </a:cxn>
                <a:cxn ang="0">
                  <a:pos x="7" y="16"/>
                </a:cxn>
                <a:cxn ang="0">
                  <a:pos x="9" y="13"/>
                </a:cxn>
                <a:cxn ang="0">
                  <a:pos x="11" y="14"/>
                </a:cxn>
                <a:cxn ang="0">
                  <a:pos x="11" y="17"/>
                </a:cxn>
                <a:cxn ang="0">
                  <a:pos x="11" y="22"/>
                </a:cxn>
                <a:cxn ang="0">
                  <a:pos x="9" y="25"/>
                </a:cxn>
                <a:cxn ang="0">
                  <a:pos x="6" y="26"/>
                </a:cxn>
                <a:cxn ang="0">
                  <a:pos x="3" y="23"/>
                </a:cxn>
                <a:cxn ang="0">
                  <a:pos x="0" y="1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3" y="4"/>
                </a:cxn>
              </a:cxnLst>
              <a:rect l="0" t="0" r="0" b="0"/>
              <a:pathLst>
                <a:path w="200" h="230">
                  <a:moveTo>
                    <a:pt x="52" y="38"/>
                  </a:moveTo>
                  <a:lnTo>
                    <a:pt x="67" y="139"/>
                  </a:lnTo>
                  <a:lnTo>
                    <a:pt x="111" y="141"/>
                  </a:lnTo>
                  <a:lnTo>
                    <a:pt x="154" y="118"/>
                  </a:lnTo>
                  <a:lnTo>
                    <a:pt x="185" y="122"/>
                  </a:lnTo>
                  <a:lnTo>
                    <a:pt x="200" y="150"/>
                  </a:lnTo>
                  <a:lnTo>
                    <a:pt x="196" y="188"/>
                  </a:lnTo>
                  <a:lnTo>
                    <a:pt x="173" y="215"/>
                  </a:lnTo>
                  <a:lnTo>
                    <a:pt x="94" y="230"/>
                  </a:lnTo>
                  <a:lnTo>
                    <a:pt x="25" y="192"/>
                  </a:lnTo>
                  <a:lnTo>
                    <a:pt x="0" y="114"/>
                  </a:lnTo>
                  <a:lnTo>
                    <a:pt x="4" y="32"/>
                  </a:lnTo>
                  <a:lnTo>
                    <a:pt x="12" y="6"/>
                  </a:lnTo>
                  <a:lnTo>
                    <a:pt x="29" y="0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6" name="Freeform 21"/>
            <p:cNvSpPr/>
            <p:nvPr/>
          </p:nvSpPr>
          <p:spPr>
            <a:xfrm>
              <a:off x="2419" y="2001"/>
              <a:ext cx="217" cy="1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0" y="0"/>
                </a:cxn>
                <a:cxn ang="0">
                  <a:pos x="14" y="4"/>
                </a:cxn>
                <a:cxn ang="0">
                  <a:pos x="17" y="11"/>
                </a:cxn>
                <a:cxn ang="0">
                  <a:pos x="15" y="19"/>
                </a:cxn>
                <a:cxn ang="0">
                  <a:pos x="12" y="25"/>
                </a:cxn>
                <a:cxn ang="0">
                  <a:pos x="10" y="27"/>
                </a:cxn>
                <a:cxn ang="0">
                  <a:pos x="7" y="27"/>
                </a:cxn>
                <a:cxn ang="0">
                  <a:pos x="6" y="24"/>
                </a:cxn>
                <a:cxn ang="0">
                  <a:pos x="7" y="20"/>
                </a:cxn>
                <a:cxn ang="0">
                  <a:pos x="11" y="11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</a:cxnLst>
              <a:rect l="0" t="0" r="0" b="0"/>
              <a:pathLst>
                <a:path w="258" h="226">
                  <a:moveTo>
                    <a:pt x="13" y="2"/>
                  </a:moveTo>
                  <a:lnTo>
                    <a:pt x="161" y="0"/>
                  </a:lnTo>
                  <a:lnTo>
                    <a:pt x="230" y="34"/>
                  </a:lnTo>
                  <a:lnTo>
                    <a:pt x="258" y="95"/>
                  </a:lnTo>
                  <a:lnTo>
                    <a:pt x="241" y="158"/>
                  </a:lnTo>
                  <a:lnTo>
                    <a:pt x="194" y="205"/>
                  </a:lnTo>
                  <a:lnTo>
                    <a:pt x="156" y="226"/>
                  </a:lnTo>
                  <a:lnTo>
                    <a:pt x="119" y="221"/>
                  </a:lnTo>
                  <a:lnTo>
                    <a:pt x="99" y="200"/>
                  </a:lnTo>
                  <a:lnTo>
                    <a:pt x="108" y="167"/>
                  </a:lnTo>
                  <a:lnTo>
                    <a:pt x="178" y="95"/>
                  </a:lnTo>
                  <a:lnTo>
                    <a:pt x="169" y="70"/>
                  </a:lnTo>
                  <a:lnTo>
                    <a:pt x="148" y="57"/>
                  </a:lnTo>
                  <a:lnTo>
                    <a:pt x="85" y="34"/>
                  </a:lnTo>
                  <a:lnTo>
                    <a:pt x="19" y="32"/>
                  </a:lnTo>
                  <a:lnTo>
                    <a:pt x="0" y="2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7" name="Freeform 22"/>
            <p:cNvSpPr/>
            <p:nvPr/>
          </p:nvSpPr>
          <p:spPr>
            <a:xfrm>
              <a:off x="3305" y="1974"/>
              <a:ext cx="146" cy="14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4"/>
                </a:cxn>
                <a:cxn ang="0">
                  <a:pos x="9" y="14"/>
                </a:cxn>
                <a:cxn ang="0">
                  <a:pos x="9" y="20"/>
                </a:cxn>
                <a:cxn ang="0">
                  <a:pos x="9" y="23"/>
                </a:cxn>
                <a:cxn ang="0">
                  <a:pos x="7" y="23"/>
                </a:cxn>
                <a:cxn ang="0">
                  <a:pos x="6" y="19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0"/>
                </a:cxn>
              </a:cxnLst>
              <a:rect l="0" t="0" r="0" b="0"/>
              <a:pathLst>
                <a:path w="175" h="159">
                  <a:moveTo>
                    <a:pt x="17" y="0"/>
                  </a:moveTo>
                  <a:lnTo>
                    <a:pt x="110" y="26"/>
                  </a:lnTo>
                  <a:lnTo>
                    <a:pt x="175" y="97"/>
                  </a:lnTo>
                  <a:lnTo>
                    <a:pt x="175" y="136"/>
                  </a:lnTo>
                  <a:lnTo>
                    <a:pt x="150" y="159"/>
                  </a:lnTo>
                  <a:lnTo>
                    <a:pt x="116" y="159"/>
                  </a:lnTo>
                  <a:lnTo>
                    <a:pt x="89" y="131"/>
                  </a:lnTo>
                  <a:lnTo>
                    <a:pt x="64" y="70"/>
                  </a:lnTo>
                  <a:lnTo>
                    <a:pt x="45" y="49"/>
                  </a:lnTo>
                  <a:lnTo>
                    <a:pt x="11" y="30"/>
                  </a:lnTo>
                  <a:lnTo>
                    <a:pt x="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8" name="Freeform 23"/>
            <p:cNvSpPr/>
            <p:nvPr/>
          </p:nvSpPr>
          <p:spPr>
            <a:xfrm>
              <a:off x="12" y="501"/>
              <a:ext cx="2302" cy="2669"/>
            </a:xfrm>
            <a:custGeom>
              <a:avLst/>
              <a:gdLst/>
              <a:ahLst/>
              <a:cxnLst>
                <a:cxn ang="0">
                  <a:pos x="157" y="175"/>
                </a:cxn>
                <a:cxn ang="0">
                  <a:pos x="151" y="165"/>
                </a:cxn>
                <a:cxn ang="0">
                  <a:pos x="139" y="162"/>
                </a:cxn>
                <a:cxn ang="0">
                  <a:pos x="128" y="175"/>
                </a:cxn>
                <a:cxn ang="0">
                  <a:pos x="116" y="196"/>
                </a:cxn>
                <a:cxn ang="0">
                  <a:pos x="109" y="195"/>
                </a:cxn>
                <a:cxn ang="0">
                  <a:pos x="103" y="173"/>
                </a:cxn>
                <a:cxn ang="0">
                  <a:pos x="116" y="114"/>
                </a:cxn>
                <a:cxn ang="0">
                  <a:pos x="126" y="73"/>
                </a:cxn>
                <a:cxn ang="0">
                  <a:pos x="125" y="42"/>
                </a:cxn>
                <a:cxn ang="0">
                  <a:pos x="118" y="35"/>
                </a:cxn>
                <a:cxn ang="0">
                  <a:pos x="113" y="43"/>
                </a:cxn>
                <a:cxn ang="0">
                  <a:pos x="108" y="67"/>
                </a:cxn>
                <a:cxn ang="0">
                  <a:pos x="101" y="100"/>
                </a:cxn>
                <a:cxn ang="0">
                  <a:pos x="91" y="137"/>
                </a:cxn>
                <a:cxn ang="0">
                  <a:pos x="88" y="105"/>
                </a:cxn>
                <a:cxn ang="0">
                  <a:pos x="93" y="71"/>
                </a:cxn>
                <a:cxn ang="0">
                  <a:pos x="94" y="27"/>
                </a:cxn>
                <a:cxn ang="0">
                  <a:pos x="91" y="4"/>
                </a:cxn>
                <a:cxn ang="0">
                  <a:pos x="87" y="0"/>
                </a:cxn>
                <a:cxn ang="0">
                  <a:pos x="81" y="8"/>
                </a:cxn>
                <a:cxn ang="0">
                  <a:pos x="78" y="24"/>
                </a:cxn>
                <a:cxn ang="0">
                  <a:pos x="70" y="105"/>
                </a:cxn>
                <a:cxn ang="0">
                  <a:pos x="64" y="143"/>
                </a:cxn>
                <a:cxn ang="0">
                  <a:pos x="59" y="121"/>
                </a:cxn>
                <a:cxn ang="0">
                  <a:pos x="54" y="88"/>
                </a:cxn>
                <a:cxn ang="0">
                  <a:pos x="50" y="45"/>
                </a:cxn>
                <a:cxn ang="0">
                  <a:pos x="45" y="27"/>
                </a:cxn>
                <a:cxn ang="0">
                  <a:pos x="38" y="26"/>
                </a:cxn>
                <a:cxn ang="0">
                  <a:pos x="36" y="31"/>
                </a:cxn>
                <a:cxn ang="0">
                  <a:pos x="34" y="62"/>
                </a:cxn>
                <a:cxn ang="0">
                  <a:pos x="38" y="109"/>
                </a:cxn>
                <a:cxn ang="0">
                  <a:pos x="41" y="157"/>
                </a:cxn>
                <a:cxn ang="0">
                  <a:pos x="32" y="153"/>
                </a:cxn>
                <a:cxn ang="0">
                  <a:pos x="19" y="116"/>
                </a:cxn>
                <a:cxn ang="0">
                  <a:pos x="9" y="89"/>
                </a:cxn>
                <a:cxn ang="0">
                  <a:pos x="5" y="88"/>
                </a:cxn>
                <a:cxn ang="0">
                  <a:pos x="0" y="89"/>
                </a:cxn>
                <a:cxn ang="0">
                  <a:pos x="3" y="106"/>
                </a:cxn>
                <a:cxn ang="0">
                  <a:pos x="14" y="159"/>
                </a:cxn>
                <a:cxn ang="0">
                  <a:pos x="27" y="206"/>
                </a:cxn>
                <a:cxn ang="0">
                  <a:pos x="28" y="221"/>
                </a:cxn>
                <a:cxn ang="0">
                  <a:pos x="28" y="270"/>
                </a:cxn>
                <a:cxn ang="0">
                  <a:pos x="36" y="319"/>
                </a:cxn>
                <a:cxn ang="0">
                  <a:pos x="34" y="355"/>
                </a:cxn>
                <a:cxn ang="0">
                  <a:pos x="50" y="334"/>
                </a:cxn>
                <a:cxn ang="0">
                  <a:pos x="64" y="359"/>
                </a:cxn>
                <a:cxn ang="0">
                  <a:pos x="79" y="359"/>
                </a:cxn>
                <a:cxn ang="0">
                  <a:pos x="86" y="361"/>
                </a:cxn>
                <a:cxn ang="0">
                  <a:pos x="88" y="359"/>
                </a:cxn>
                <a:cxn ang="0">
                  <a:pos x="88" y="352"/>
                </a:cxn>
                <a:cxn ang="0">
                  <a:pos x="88" y="347"/>
                </a:cxn>
                <a:cxn ang="0">
                  <a:pos x="86" y="300"/>
                </a:cxn>
                <a:cxn ang="0">
                  <a:pos x="94" y="303"/>
                </a:cxn>
                <a:cxn ang="0">
                  <a:pos x="113" y="277"/>
                </a:cxn>
                <a:cxn ang="0">
                  <a:pos x="133" y="218"/>
                </a:cxn>
                <a:cxn ang="0">
                  <a:pos x="147" y="196"/>
                </a:cxn>
                <a:cxn ang="0">
                  <a:pos x="156" y="183"/>
                </a:cxn>
                <a:cxn ang="0">
                  <a:pos x="157" y="175"/>
                </a:cxn>
              </a:cxnLst>
              <a:rect l="0" t="0" r="0" b="0"/>
              <a:pathLst>
                <a:path w="2753" h="3050">
                  <a:moveTo>
                    <a:pt x="2753" y="1476"/>
                  </a:moveTo>
                  <a:lnTo>
                    <a:pt x="2658" y="1400"/>
                  </a:lnTo>
                  <a:lnTo>
                    <a:pt x="2424" y="1366"/>
                  </a:lnTo>
                  <a:lnTo>
                    <a:pt x="2238" y="1484"/>
                  </a:lnTo>
                  <a:lnTo>
                    <a:pt x="2031" y="1657"/>
                  </a:lnTo>
                  <a:lnTo>
                    <a:pt x="1892" y="1649"/>
                  </a:lnTo>
                  <a:lnTo>
                    <a:pt x="1795" y="1463"/>
                  </a:lnTo>
                  <a:lnTo>
                    <a:pt x="2042" y="959"/>
                  </a:lnTo>
                  <a:lnTo>
                    <a:pt x="2208" y="614"/>
                  </a:lnTo>
                  <a:lnTo>
                    <a:pt x="2185" y="355"/>
                  </a:lnTo>
                  <a:lnTo>
                    <a:pt x="2059" y="296"/>
                  </a:lnTo>
                  <a:lnTo>
                    <a:pt x="1985" y="363"/>
                  </a:lnTo>
                  <a:lnTo>
                    <a:pt x="1882" y="566"/>
                  </a:lnTo>
                  <a:lnTo>
                    <a:pt x="1765" y="834"/>
                  </a:lnTo>
                  <a:lnTo>
                    <a:pt x="1593" y="1146"/>
                  </a:lnTo>
                  <a:lnTo>
                    <a:pt x="1535" y="882"/>
                  </a:lnTo>
                  <a:lnTo>
                    <a:pt x="1626" y="604"/>
                  </a:lnTo>
                  <a:lnTo>
                    <a:pt x="1656" y="226"/>
                  </a:lnTo>
                  <a:lnTo>
                    <a:pt x="1590" y="24"/>
                  </a:lnTo>
                  <a:lnTo>
                    <a:pt x="1517" y="0"/>
                  </a:lnTo>
                  <a:lnTo>
                    <a:pt x="1419" y="57"/>
                  </a:lnTo>
                  <a:lnTo>
                    <a:pt x="1358" y="192"/>
                  </a:lnTo>
                  <a:lnTo>
                    <a:pt x="1215" y="882"/>
                  </a:lnTo>
                  <a:lnTo>
                    <a:pt x="1122" y="1197"/>
                  </a:lnTo>
                  <a:lnTo>
                    <a:pt x="1033" y="1032"/>
                  </a:lnTo>
                  <a:lnTo>
                    <a:pt x="943" y="733"/>
                  </a:lnTo>
                  <a:lnTo>
                    <a:pt x="881" y="372"/>
                  </a:lnTo>
                  <a:lnTo>
                    <a:pt x="793" y="222"/>
                  </a:lnTo>
                  <a:lnTo>
                    <a:pt x="654" y="214"/>
                  </a:lnTo>
                  <a:lnTo>
                    <a:pt x="620" y="254"/>
                  </a:lnTo>
                  <a:lnTo>
                    <a:pt x="599" y="517"/>
                  </a:lnTo>
                  <a:lnTo>
                    <a:pt x="677" y="918"/>
                  </a:lnTo>
                  <a:lnTo>
                    <a:pt x="721" y="1324"/>
                  </a:lnTo>
                  <a:lnTo>
                    <a:pt x="555" y="1294"/>
                  </a:lnTo>
                  <a:lnTo>
                    <a:pt x="350" y="980"/>
                  </a:lnTo>
                  <a:lnTo>
                    <a:pt x="166" y="748"/>
                  </a:lnTo>
                  <a:lnTo>
                    <a:pt x="80" y="735"/>
                  </a:lnTo>
                  <a:lnTo>
                    <a:pt x="0" y="754"/>
                  </a:lnTo>
                  <a:lnTo>
                    <a:pt x="10" y="889"/>
                  </a:lnTo>
                  <a:lnTo>
                    <a:pt x="251" y="1351"/>
                  </a:lnTo>
                  <a:lnTo>
                    <a:pt x="468" y="1739"/>
                  </a:lnTo>
                  <a:lnTo>
                    <a:pt x="500" y="1870"/>
                  </a:lnTo>
                  <a:lnTo>
                    <a:pt x="493" y="2277"/>
                  </a:lnTo>
                  <a:lnTo>
                    <a:pt x="639" y="2697"/>
                  </a:lnTo>
                  <a:lnTo>
                    <a:pt x="605" y="3005"/>
                  </a:lnTo>
                  <a:lnTo>
                    <a:pt x="877" y="2820"/>
                  </a:lnTo>
                  <a:lnTo>
                    <a:pt x="1126" y="3031"/>
                  </a:lnTo>
                  <a:lnTo>
                    <a:pt x="1382" y="3043"/>
                  </a:lnTo>
                  <a:lnTo>
                    <a:pt x="1502" y="3050"/>
                  </a:lnTo>
                  <a:lnTo>
                    <a:pt x="1554" y="3033"/>
                  </a:lnTo>
                  <a:lnTo>
                    <a:pt x="1548" y="2978"/>
                  </a:lnTo>
                  <a:lnTo>
                    <a:pt x="1533" y="2942"/>
                  </a:lnTo>
                  <a:lnTo>
                    <a:pt x="1500" y="2535"/>
                  </a:lnTo>
                  <a:lnTo>
                    <a:pt x="1654" y="2554"/>
                  </a:lnTo>
                  <a:lnTo>
                    <a:pt x="1995" y="2337"/>
                  </a:lnTo>
                  <a:lnTo>
                    <a:pt x="2327" y="1836"/>
                  </a:lnTo>
                  <a:lnTo>
                    <a:pt x="2584" y="1661"/>
                  </a:lnTo>
                  <a:lnTo>
                    <a:pt x="2744" y="1547"/>
                  </a:lnTo>
                  <a:lnTo>
                    <a:pt x="2753" y="14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799" name="Freeform 24"/>
            <p:cNvSpPr/>
            <p:nvPr/>
          </p:nvSpPr>
          <p:spPr>
            <a:xfrm>
              <a:off x="15" y="565"/>
              <a:ext cx="2226" cy="2591"/>
            </a:xfrm>
            <a:custGeom>
              <a:avLst/>
              <a:gdLst/>
              <a:ahLst/>
              <a:cxnLst>
                <a:cxn ang="0">
                  <a:pos x="79" y="322"/>
                </a:cxn>
                <a:cxn ang="0">
                  <a:pos x="76" y="344"/>
                </a:cxn>
                <a:cxn ang="0">
                  <a:pos x="69" y="351"/>
                </a:cxn>
                <a:cxn ang="0">
                  <a:pos x="51" y="340"/>
                </a:cxn>
                <a:cxn ang="0">
                  <a:pos x="33" y="347"/>
                </a:cxn>
                <a:cxn ang="0">
                  <a:pos x="28" y="216"/>
                </a:cxn>
                <a:cxn ang="0">
                  <a:pos x="0" y="88"/>
                </a:cxn>
                <a:cxn ang="0">
                  <a:pos x="5" y="83"/>
                </a:cxn>
                <a:cxn ang="0">
                  <a:pos x="13" y="107"/>
                </a:cxn>
                <a:cxn ang="0">
                  <a:pos x="18" y="118"/>
                </a:cxn>
                <a:cxn ang="0">
                  <a:pos x="19" y="132"/>
                </a:cxn>
                <a:cxn ang="0">
                  <a:pos x="19" y="138"/>
                </a:cxn>
                <a:cxn ang="0">
                  <a:pos x="38" y="144"/>
                </a:cxn>
                <a:cxn ang="0">
                  <a:pos x="33" y="26"/>
                </a:cxn>
                <a:cxn ang="0">
                  <a:pos x="46" y="36"/>
                </a:cxn>
                <a:cxn ang="0">
                  <a:pos x="44" y="46"/>
                </a:cxn>
                <a:cxn ang="0">
                  <a:pos x="38" y="36"/>
                </a:cxn>
                <a:cxn ang="0">
                  <a:pos x="38" y="52"/>
                </a:cxn>
                <a:cxn ang="0">
                  <a:pos x="46" y="60"/>
                </a:cxn>
                <a:cxn ang="0">
                  <a:pos x="48" y="77"/>
                </a:cxn>
                <a:cxn ang="0">
                  <a:pos x="44" y="89"/>
                </a:cxn>
                <a:cxn ang="0">
                  <a:pos x="50" y="93"/>
                </a:cxn>
                <a:cxn ang="0">
                  <a:pos x="53" y="116"/>
                </a:cxn>
                <a:cxn ang="0">
                  <a:pos x="67" y="102"/>
                </a:cxn>
                <a:cxn ang="0">
                  <a:pos x="83" y="4"/>
                </a:cxn>
                <a:cxn ang="0">
                  <a:pos x="87" y="15"/>
                </a:cxn>
                <a:cxn ang="0">
                  <a:pos x="83" y="11"/>
                </a:cxn>
                <a:cxn ang="0">
                  <a:pos x="82" y="30"/>
                </a:cxn>
                <a:cxn ang="0">
                  <a:pos x="87" y="38"/>
                </a:cxn>
                <a:cxn ang="0">
                  <a:pos x="84" y="68"/>
                </a:cxn>
                <a:cxn ang="0">
                  <a:pos x="79" y="81"/>
                </a:cxn>
                <a:cxn ang="0">
                  <a:pos x="82" y="93"/>
                </a:cxn>
                <a:cxn ang="0">
                  <a:pos x="79" y="102"/>
                </a:cxn>
                <a:cxn ang="0">
                  <a:pos x="82" y="112"/>
                </a:cxn>
                <a:cxn ang="0">
                  <a:pos x="85" y="126"/>
                </a:cxn>
                <a:cxn ang="0">
                  <a:pos x="95" y="108"/>
                </a:cxn>
                <a:cxn ang="0">
                  <a:pos x="113" y="59"/>
                </a:cxn>
                <a:cxn ang="0">
                  <a:pos x="113" y="49"/>
                </a:cxn>
                <a:cxn ang="0">
                  <a:pos x="115" y="36"/>
                </a:cxn>
                <a:cxn ang="0">
                  <a:pos x="121" y="42"/>
                </a:cxn>
                <a:cxn ang="0">
                  <a:pos x="117" y="100"/>
                </a:cxn>
                <a:cxn ang="0">
                  <a:pos x="104" y="180"/>
                </a:cxn>
                <a:cxn ang="0">
                  <a:pos x="116" y="191"/>
                </a:cxn>
                <a:cxn ang="0">
                  <a:pos x="122" y="187"/>
                </a:cxn>
                <a:cxn ang="0">
                  <a:pos x="125" y="198"/>
                </a:cxn>
                <a:cxn ang="0">
                  <a:pos x="134" y="167"/>
                </a:cxn>
                <a:cxn ang="0">
                  <a:pos x="150" y="171"/>
                </a:cxn>
                <a:cxn ang="0">
                  <a:pos x="144" y="176"/>
                </a:cxn>
                <a:cxn ang="0">
                  <a:pos x="136" y="183"/>
                </a:cxn>
                <a:cxn ang="0">
                  <a:pos x="140" y="195"/>
                </a:cxn>
                <a:cxn ang="0">
                  <a:pos x="135" y="204"/>
                </a:cxn>
                <a:cxn ang="0">
                  <a:pos x="120" y="241"/>
                </a:cxn>
                <a:cxn ang="0">
                  <a:pos x="94" y="293"/>
                </a:cxn>
              </a:cxnLst>
              <a:rect l="0" t="0" r="0" b="0"/>
              <a:pathLst>
                <a:path w="2664" h="2961">
                  <a:moveTo>
                    <a:pt x="1531" y="2714"/>
                  </a:moveTo>
                  <a:lnTo>
                    <a:pt x="1474" y="2706"/>
                  </a:lnTo>
                  <a:lnTo>
                    <a:pt x="1388" y="2727"/>
                  </a:lnTo>
                  <a:lnTo>
                    <a:pt x="1371" y="2813"/>
                  </a:lnTo>
                  <a:lnTo>
                    <a:pt x="1367" y="2864"/>
                  </a:lnTo>
                  <a:lnTo>
                    <a:pt x="1344" y="2910"/>
                  </a:lnTo>
                  <a:lnTo>
                    <a:pt x="1323" y="2929"/>
                  </a:lnTo>
                  <a:lnTo>
                    <a:pt x="1297" y="2942"/>
                  </a:lnTo>
                  <a:lnTo>
                    <a:pt x="1226" y="2961"/>
                  </a:lnTo>
                  <a:lnTo>
                    <a:pt x="1076" y="2957"/>
                  </a:lnTo>
                  <a:lnTo>
                    <a:pt x="958" y="2910"/>
                  </a:lnTo>
                  <a:lnTo>
                    <a:pt x="901" y="2889"/>
                  </a:lnTo>
                  <a:lnTo>
                    <a:pt x="837" y="2877"/>
                  </a:lnTo>
                  <a:lnTo>
                    <a:pt x="683" y="2904"/>
                  </a:lnTo>
                  <a:lnTo>
                    <a:pt x="601" y="2931"/>
                  </a:lnTo>
                  <a:lnTo>
                    <a:pt x="603" y="2558"/>
                  </a:lnTo>
                  <a:lnTo>
                    <a:pt x="489" y="2203"/>
                  </a:lnTo>
                  <a:lnTo>
                    <a:pt x="491" y="1828"/>
                  </a:lnTo>
                  <a:lnTo>
                    <a:pt x="415" y="1564"/>
                  </a:lnTo>
                  <a:lnTo>
                    <a:pt x="122" y="1028"/>
                  </a:lnTo>
                  <a:lnTo>
                    <a:pt x="0" y="741"/>
                  </a:lnTo>
                  <a:lnTo>
                    <a:pt x="29" y="714"/>
                  </a:lnTo>
                  <a:lnTo>
                    <a:pt x="53" y="699"/>
                  </a:lnTo>
                  <a:lnTo>
                    <a:pt x="78" y="695"/>
                  </a:lnTo>
                  <a:lnTo>
                    <a:pt x="150" y="770"/>
                  </a:lnTo>
                  <a:lnTo>
                    <a:pt x="207" y="838"/>
                  </a:lnTo>
                  <a:lnTo>
                    <a:pt x="249" y="904"/>
                  </a:lnTo>
                  <a:lnTo>
                    <a:pt x="249" y="950"/>
                  </a:lnTo>
                  <a:lnTo>
                    <a:pt x="242" y="973"/>
                  </a:lnTo>
                  <a:lnTo>
                    <a:pt x="312" y="998"/>
                  </a:lnTo>
                  <a:lnTo>
                    <a:pt x="346" y="1038"/>
                  </a:lnTo>
                  <a:lnTo>
                    <a:pt x="354" y="1085"/>
                  </a:lnTo>
                  <a:lnTo>
                    <a:pt x="335" y="1114"/>
                  </a:lnTo>
                  <a:lnTo>
                    <a:pt x="314" y="1134"/>
                  </a:lnTo>
                  <a:lnTo>
                    <a:pt x="318" y="1157"/>
                  </a:lnTo>
                  <a:lnTo>
                    <a:pt x="348" y="1174"/>
                  </a:lnTo>
                  <a:lnTo>
                    <a:pt x="451" y="1184"/>
                  </a:lnTo>
                  <a:lnTo>
                    <a:pt x="527" y="1201"/>
                  </a:lnTo>
                  <a:lnTo>
                    <a:pt x="669" y="1218"/>
                  </a:lnTo>
                  <a:lnTo>
                    <a:pt x="698" y="1022"/>
                  </a:lnTo>
                  <a:lnTo>
                    <a:pt x="605" y="551"/>
                  </a:lnTo>
                  <a:lnTo>
                    <a:pt x="610" y="216"/>
                  </a:lnTo>
                  <a:lnTo>
                    <a:pt x="679" y="180"/>
                  </a:lnTo>
                  <a:lnTo>
                    <a:pt x="738" y="215"/>
                  </a:lnTo>
                  <a:lnTo>
                    <a:pt x="808" y="308"/>
                  </a:lnTo>
                  <a:lnTo>
                    <a:pt x="804" y="363"/>
                  </a:lnTo>
                  <a:lnTo>
                    <a:pt x="795" y="380"/>
                  </a:lnTo>
                  <a:lnTo>
                    <a:pt x="778" y="382"/>
                  </a:lnTo>
                  <a:lnTo>
                    <a:pt x="742" y="348"/>
                  </a:lnTo>
                  <a:lnTo>
                    <a:pt x="705" y="306"/>
                  </a:lnTo>
                  <a:lnTo>
                    <a:pt x="679" y="310"/>
                  </a:lnTo>
                  <a:lnTo>
                    <a:pt x="665" y="346"/>
                  </a:lnTo>
                  <a:lnTo>
                    <a:pt x="669" y="389"/>
                  </a:lnTo>
                  <a:lnTo>
                    <a:pt x="688" y="431"/>
                  </a:lnTo>
                  <a:lnTo>
                    <a:pt x="719" y="467"/>
                  </a:lnTo>
                  <a:lnTo>
                    <a:pt x="753" y="484"/>
                  </a:lnTo>
                  <a:lnTo>
                    <a:pt x="810" y="498"/>
                  </a:lnTo>
                  <a:lnTo>
                    <a:pt x="854" y="606"/>
                  </a:lnTo>
                  <a:lnTo>
                    <a:pt x="859" y="629"/>
                  </a:lnTo>
                  <a:lnTo>
                    <a:pt x="837" y="646"/>
                  </a:lnTo>
                  <a:lnTo>
                    <a:pt x="783" y="690"/>
                  </a:lnTo>
                  <a:lnTo>
                    <a:pt x="751" y="733"/>
                  </a:lnTo>
                  <a:lnTo>
                    <a:pt x="781" y="749"/>
                  </a:lnTo>
                  <a:lnTo>
                    <a:pt x="839" y="751"/>
                  </a:lnTo>
                  <a:lnTo>
                    <a:pt x="873" y="760"/>
                  </a:lnTo>
                  <a:lnTo>
                    <a:pt x="886" y="790"/>
                  </a:lnTo>
                  <a:lnTo>
                    <a:pt x="901" y="904"/>
                  </a:lnTo>
                  <a:lnTo>
                    <a:pt x="916" y="948"/>
                  </a:lnTo>
                  <a:lnTo>
                    <a:pt x="951" y="975"/>
                  </a:lnTo>
                  <a:lnTo>
                    <a:pt x="1036" y="1000"/>
                  </a:lnTo>
                  <a:lnTo>
                    <a:pt x="1105" y="1076"/>
                  </a:lnTo>
                  <a:lnTo>
                    <a:pt x="1186" y="865"/>
                  </a:lnTo>
                  <a:lnTo>
                    <a:pt x="1304" y="397"/>
                  </a:lnTo>
                  <a:lnTo>
                    <a:pt x="1384" y="78"/>
                  </a:lnTo>
                  <a:lnTo>
                    <a:pt x="1466" y="11"/>
                  </a:lnTo>
                  <a:lnTo>
                    <a:pt x="1487" y="0"/>
                  </a:lnTo>
                  <a:lnTo>
                    <a:pt x="1523" y="7"/>
                  </a:lnTo>
                  <a:lnTo>
                    <a:pt x="1550" y="121"/>
                  </a:lnTo>
                  <a:lnTo>
                    <a:pt x="1521" y="106"/>
                  </a:lnTo>
                  <a:lnTo>
                    <a:pt x="1498" y="95"/>
                  </a:lnTo>
                  <a:lnTo>
                    <a:pt x="1475" y="91"/>
                  </a:lnTo>
                  <a:lnTo>
                    <a:pt x="1435" y="142"/>
                  </a:lnTo>
                  <a:lnTo>
                    <a:pt x="1428" y="216"/>
                  </a:lnTo>
                  <a:lnTo>
                    <a:pt x="1441" y="245"/>
                  </a:lnTo>
                  <a:lnTo>
                    <a:pt x="1462" y="264"/>
                  </a:lnTo>
                  <a:lnTo>
                    <a:pt x="1512" y="281"/>
                  </a:lnTo>
                  <a:lnTo>
                    <a:pt x="1557" y="317"/>
                  </a:lnTo>
                  <a:lnTo>
                    <a:pt x="1553" y="483"/>
                  </a:lnTo>
                  <a:lnTo>
                    <a:pt x="1531" y="547"/>
                  </a:lnTo>
                  <a:lnTo>
                    <a:pt x="1494" y="583"/>
                  </a:lnTo>
                  <a:lnTo>
                    <a:pt x="1405" y="619"/>
                  </a:lnTo>
                  <a:lnTo>
                    <a:pt x="1339" y="661"/>
                  </a:lnTo>
                  <a:lnTo>
                    <a:pt x="1396" y="686"/>
                  </a:lnTo>
                  <a:lnTo>
                    <a:pt x="1464" y="716"/>
                  </a:lnTo>
                  <a:lnTo>
                    <a:pt x="1479" y="749"/>
                  </a:lnTo>
                  <a:lnTo>
                    <a:pt x="1445" y="783"/>
                  </a:lnTo>
                  <a:lnTo>
                    <a:pt x="1394" y="817"/>
                  </a:lnTo>
                  <a:lnTo>
                    <a:pt x="1365" y="844"/>
                  </a:lnTo>
                  <a:lnTo>
                    <a:pt x="1392" y="863"/>
                  </a:lnTo>
                  <a:lnTo>
                    <a:pt x="1437" y="885"/>
                  </a:lnTo>
                  <a:lnTo>
                    <a:pt x="1460" y="923"/>
                  </a:lnTo>
                  <a:lnTo>
                    <a:pt x="1460" y="944"/>
                  </a:lnTo>
                  <a:lnTo>
                    <a:pt x="1460" y="967"/>
                  </a:lnTo>
                  <a:lnTo>
                    <a:pt x="1481" y="1047"/>
                  </a:lnTo>
                  <a:lnTo>
                    <a:pt x="1510" y="1068"/>
                  </a:lnTo>
                  <a:lnTo>
                    <a:pt x="1544" y="1087"/>
                  </a:lnTo>
                  <a:lnTo>
                    <a:pt x="1582" y="1106"/>
                  </a:lnTo>
                  <a:lnTo>
                    <a:pt x="1690" y="908"/>
                  </a:lnTo>
                  <a:lnTo>
                    <a:pt x="1804" y="595"/>
                  </a:lnTo>
                  <a:lnTo>
                    <a:pt x="1960" y="473"/>
                  </a:lnTo>
                  <a:lnTo>
                    <a:pt x="2010" y="488"/>
                  </a:lnTo>
                  <a:lnTo>
                    <a:pt x="2063" y="498"/>
                  </a:lnTo>
                  <a:lnTo>
                    <a:pt x="2044" y="464"/>
                  </a:lnTo>
                  <a:lnTo>
                    <a:pt x="2008" y="410"/>
                  </a:lnTo>
                  <a:lnTo>
                    <a:pt x="1987" y="368"/>
                  </a:lnTo>
                  <a:lnTo>
                    <a:pt x="1996" y="336"/>
                  </a:lnTo>
                  <a:lnTo>
                    <a:pt x="2034" y="304"/>
                  </a:lnTo>
                  <a:lnTo>
                    <a:pt x="2084" y="291"/>
                  </a:lnTo>
                  <a:lnTo>
                    <a:pt x="2124" y="313"/>
                  </a:lnTo>
                  <a:lnTo>
                    <a:pt x="2145" y="355"/>
                  </a:lnTo>
                  <a:lnTo>
                    <a:pt x="2133" y="471"/>
                  </a:lnTo>
                  <a:lnTo>
                    <a:pt x="2141" y="589"/>
                  </a:lnTo>
                  <a:lnTo>
                    <a:pt x="2057" y="834"/>
                  </a:lnTo>
                  <a:lnTo>
                    <a:pt x="1926" y="1100"/>
                  </a:lnTo>
                  <a:lnTo>
                    <a:pt x="1791" y="1389"/>
                  </a:lnTo>
                  <a:lnTo>
                    <a:pt x="1856" y="1518"/>
                  </a:lnTo>
                  <a:lnTo>
                    <a:pt x="1956" y="1577"/>
                  </a:lnTo>
                  <a:lnTo>
                    <a:pt x="2008" y="1602"/>
                  </a:lnTo>
                  <a:lnTo>
                    <a:pt x="2051" y="1621"/>
                  </a:lnTo>
                  <a:lnTo>
                    <a:pt x="2093" y="1631"/>
                  </a:lnTo>
                  <a:lnTo>
                    <a:pt x="2145" y="1610"/>
                  </a:lnTo>
                  <a:lnTo>
                    <a:pt x="2158" y="1585"/>
                  </a:lnTo>
                  <a:lnTo>
                    <a:pt x="2186" y="1634"/>
                  </a:lnTo>
                  <a:lnTo>
                    <a:pt x="2211" y="1665"/>
                  </a:lnTo>
                  <a:lnTo>
                    <a:pt x="2230" y="1672"/>
                  </a:lnTo>
                  <a:lnTo>
                    <a:pt x="2236" y="1593"/>
                  </a:lnTo>
                  <a:lnTo>
                    <a:pt x="2226" y="1524"/>
                  </a:lnTo>
                  <a:lnTo>
                    <a:pt x="2371" y="1418"/>
                  </a:lnTo>
                  <a:lnTo>
                    <a:pt x="2555" y="1359"/>
                  </a:lnTo>
                  <a:lnTo>
                    <a:pt x="2641" y="1378"/>
                  </a:lnTo>
                  <a:lnTo>
                    <a:pt x="2664" y="1440"/>
                  </a:lnTo>
                  <a:lnTo>
                    <a:pt x="2631" y="1480"/>
                  </a:lnTo>
                  <a:lnTo>
                    <a:pt x="2588" y="1501"/>
                  </a:lnTo>
                  <a:lnTo>
                    <a:pt x="2552" y="1488"/>
                  </a:lnTo>
                  <a:lnTo>
                    <a:pt x="2508" y="1478"/>
                  </a:lnTo>
                  <a:lnTo>
                    <a:pt x="2445" y="1505"/>
                  </a:lnTo>
                  <a:lnTo>
                    <a:pt x="2415" y="1551"/>
                  </a:lnTo>
                  <a:lnTo>
                    <a:pt x="2460" y="1589"/>
                  </a:lnTo>
                  <a:lnTo>
                    <a:pt x="2506" y="1627"/>
                  </a:lnTo>
                  <a:lnTo>
                    <a:pt x="2496" y="1650"/>
                  </a:lnTo>
                  <a:lnTo>
                    <a:pt x="2468" y="1674"/>
                  </a:lnTo>
                  <a:lnTo>
                    <a:pt x="2428" y="1701"/>
                  </a:lnTo>
                  <a:lnTo>
                    <a:pt x="2384" y="1727"/>
                  </a:lnTo>
                  <a:lnTo>
                    <a:pt x="2209" y="1883"/>
                  </a:lnTo>
                  <a:lnTo>
                    <a:pt x="2164" y="1959"/>
                  </a:lnTo>
                  <a:lnTo>
                    <a:pt x="2124" y="2037"/>
                  </a:lnTo>
                  <a:lnTo>
                    <a:pt x="2086" y="2123"/>
                  </a:lnTo>
                  <a:lnTo>
                    <a:pt x="1886" y="2353"/>
                  </a:lnTo>
                  <a:lnTo>
                    <a:pt x="1650" y="2480"/>
                  </a:lnTo>
                  <a:lnTo>
                    <a:pt x="1544" y="2480"/>
                  </a:lnTo>
                  <a:lnTo>
                    <a:pt x="1531" y="2714"/>
                  </a:lnTo>
                  <a:close/>
                </a:path>
              </a:pathLst>
            </a:custGeom>
            <a:solidFill>
              <a:srgbClr val="FFDCD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0" name="Freeform 25"/>
            <p:cNvSpPr/>
            <p:nvPr/>
          </p:nvSpPr>
          <p:spPr>
            <a:xfrm>
              <a:off x="1326" y="754"/>
              <a:ext cx="531" cy="1238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76"/>
                </a:cxn>
                <a:cxn ang="0">
                  <a:pos x="3" y="87"/>
                </a:cxn>
                <a:cxn ang="0">
                  <a:pos x="0" y="105"/>
                </a:cxn>
                <a:cxn ang="0">
                  <a:pos x="3" y="108"/>
                </a:cxn>
                <a:cxn ang="0">
                  <a:pos x="8" y="88"/>
                </a:cxn>
                <a:cxn ang="0">
                  <a:pos x="16" y="39"/>
                </a:cxn>
                <a:cxn ang="0">
                  <a:pos x="19" y="24"/>
                </a:cxn>
                <a:cxn ang="0">
                  <a:pos x="25" y="8"/>
                </a:cxn>
                <a:cxn ang="0">
                  <a:pos x="30" y="4"/>
                </a:cxn>
                <a:cxn ang="0">
                  <a:pos x="34" y="17"/>
                </a:cxn>
                <a:cxn ang="0">
                  <a:pos x="33" y="34"/>
                </a:cxn>
                <a:cxn ang="0">
                  <a:pos x="30" y="52"/>
                </a:cxn>
                <a:cxn ang="0">
                  <a:pos x="27" y="66"/>
                </a:cxn>
                <a:cxn ang="0">
                  <a:pos x="23" y="85"/>
                </a:cxn>
                <a:cxn ang="0">
                  <a:pos x="19" y="100"/>
                </a:cxn>
                <a:cxn ang="0">
                  <a:pos x="16" y="114"/>
                </a:cxn>
                <a:cxn ang="0">
                  <a:pos x="13" y="127"/>
                </a:cxn>
                <a:cxn ang="0">
                  <a:pos x="11" y="150"/>
                </a:cxn>
                <a:cxn ang="0">
                  <a:pos x="11" y="166"/>
                </a:cxn>
                <a:cxn ang="0">
                  <a:pos x="15" y="145"/>
                </a:cxn>
                <a:cxn ang="0">
                  <a:pos x="19" y="125"/>
                </a:cxn>
                <a:cxn ang="0">
                  <a:pos x="22" y="111"/>
                </a:cxn>
                <a:cxn ang="0">
                  <a:pos x="24" y="95"/>
                </a:cxn>
                <a:cxn ang="0">
                  <a:pos x="28" y="80"/>
                </a:cxn>
                <a:cxn ang="0">
                  <a:pos x="32" y="65"/>
                </a:cxn>
                <a:cxn ang="0">
                  <a:pos x="34" y="47"/>
                </a:cxn>
                <a:cxn ang="0">
                  <a:pos x="36" y="9"/>
                </a:cxn>
                <a:cxn ang="0">
                  <a:pos x="32" y="3"/>
                </a:cxn>
                <a:cxn ang="0">
                  <a:pos x="25" y="3"/>
                </a:cxn>
                <a:cxn ang="0">
                  <a:pos x="19" y="20"/>
                </a:cxn>
                <a:cxn ang="0">
                  <a:pos x="16" y="29"/>
                </a:cxn>
              </a:cxnLst>
              <a:rect l="0" t="0" r="0" b="0"/>
              <a:pathLst>
                <a:path w="635" h="1415">
                  <a:moveTo>
                    <a:pt x="271" y="248"/>
                  </a:moveTo>
                  <a:lnTo>
                    <a:pt x="230" y="343"/>
                  </a:lnTo>
                  <a:lnTo>
                    <a:pt x="159" y="561"/>
                  </a:lnTo>
                  <a:lnTo>
                    <a:pt x="127" y="639"/>
                  </a:lnTo>
                  <a:lnTo>
                    <a:pt x="93" y="690"/>
                  </a:lnTo>
                  <a:lnTo>
                    <a:pt x="51" y="740"/>
                  </a:lnTo>
                  <a:lnTo>
                    <a:pt x="5" y="806"/>
                  </a:lnTo>
                  <a:lnTo>
                    <a:pt x="0" y="894"/>
                  </a:lnTo>
                  <a:lnTo>
                    <a:pt x="15" y="922"/>
                  </a:lnTo>
                  <a:lnTo>
                    <a:pt x="36" y="918"/>
                  </a:lnTo>
                  <a:lnTo>
                    <a:pt x="93" y="842"/>
                  </a:lnTo>
                  <a:lnTo>
                    <a:pt x="142" y="759"/>
                  </a:lnTo>
                  <a:lnTo>
                    <a:pt x="216" y="580"/>
                  </a:lnTo>
                  <a:lnTo>
                    <a:pt x="285" y="327"/>
                  </a:lnTo>
                  <a:lnTo>
                    <a:pt x="309" y="274"/>
                  </a:lnTo>
                  <a:lnTo>
                    <a:pt x="346" y="206"/>
                  </a:lnTo>
                  <a:lnTo>
                    <a:pt x="389" y="132"/>
                  </a:lnTo>
                  <a:lnTo>
                    <a:pt x="437" y="71"/>
                  </a:lnTo>
                  <a:lnTo>
                    <a:pt x="488" y="42"/>
                  </a:lnTo>
                  <a:lnTo>
                    <a:pt x="534" y="40"/>
                  </a:lnTo>
                  <a:lnTo>
                    <a:pt x="578" y="92"/>
                  </a:lnTo>
                  <a:lnTo>
                    <a:pt x="597" y="154"/>
                  </a:lnTo>
                  <a:lnTo>
                    <a:pt x="595" y="225"/>
                  </a:lnTo>
                  <a:lnTo>
                    <a:pt x="578" y="299"/>
                  </a:lnTo>
                  <a:lnTo>
                    <a:pt x="549" y="373"/>
                  </a:lnTo>
                  <a:lnTo>
                    <a:pt x="519" y="445"/>
                  </a:lnTo>
                  <a:lnTo>
                    <a:pt x="486" y="508"/>
                  </a:lnTo>
                  <a:lnTo>
                    <a:pt x="460" y="561"/>
                  </a:lnTo>
                  <a:lnTo>
                    <a:pt x="431" y="652"/>
                  </a:lnTo>
                  <a:lnTo>
                    <a:pt x="410" y="721"/>
                  </a:lnTo>
                  <a:lnTo>
                    <a:pt x="386" y="784"/>
                  </a:lnTo>
                  <a:lnTo>
                    <a:pt x="357" y="846"/>
                  </a:lnTo>
                  <a:lnTo>
                    <a:pt x="325" y="905"/>
                  </a:lnTo>
                  <a:lnTo>
                    <a:pt x="294" y="964"/>
                  </a:lnTo>
                  <a:lnTo>
                    <a:pt x="262" y="1025"/>
                  </a:lnTo>
                  <a:lnTo>
                    <a:pt x="230" y="1086"/>
                  </a:lnTo>
                  <a:lnTo>
                    <a:pt x="201" y="1148"/>
                  </a:lnTo>
                  <a:lnTo>
                    <a:pt x="182" y="1274"/>
                  </a:lnTo>
                  <a:lnTo>
                    <a:pt x="192" y="1399"/>
                  </a:lnTo>
                  <a:lnTo>
                    <a:pt x="209" y="1415"/>
                  </a:lnTo>
                  <a:lnTo>
                    <a:pt x="222" y="1399"/>
                  </a:lnTo>
                  <a:lnTo>
                    <a:pt x="260" y="1230"/>
                  </a:lnTo>
                  <a:lnTo>
                    <a:pt x="285" y="1148"/>
                  </a:lnTo>
                  <a:lnTo>
                    <a:pt x="319" y="1063"/>
                  </a:lnTo>
                  <a:lnTo>
                    <a:pt x="353" y="993"/>
                  </a:lnTo>
                  <a:lnTo>
                    <a:pt x="376" y="941"/>
                  </a:lnTo>
                  <a:lnTo>
                    <a:pt x="403" y="884"/>
                  </a:lnTo>
                  <a:lnTo>
                    <a:pt x="431" y="820"/>
                  </a:lnTo>
                  <a:lnTo>
                    <a:pt x="463" y="751"/>
                  </a:lnTo>
                  <a:lnTo>
                    <a:pt x="494" y="677"/>
                  </a:lnTo>
                  <a:lnTo>
                    <a:pt x="524" y="601"/>
                  </a:lnTo>
                  <a:lnTo>
                    <a:pt x="543" y="555"/>
                  </a:lnTo>
                  <a:lnTo>
                    <a:pt x="568" y="504"/>
                  </a:lnTo>
                  <a:lnTo>
                    <a:pt x="610" y="405"/>
                  </a:lnTo>
                  <a:lnTo>
                    <a:pt x="635" y="204"/>
                  </a:lnTo>
                  <a:lnTo>
                    <a:pt x="623" y="76"/>
                  </a:lnTo>
                  <a:lnTo>
                    <a:pt x="595" y="37"/>
                  </a:lnTo>
                  <a:lnTo>
                    <a:pt x="549" y="12"/>
                  </a:lnTo>
                  <a:lnTo>
                    <a:pt x="484" y="0"/>
                  </a:lnTo>
                  <a:lnTo>
                    <a:pt x="435" y="12"/>
                  </a:lnTo>
                  <a:lnTo>
                    <a:pt x="368" y="82"/>
                  </a:lnTo>
                  <a:lnTo>
                    <a:pt x="323" y="175"/>
                  </a:lnTo>
                  <a:lnTo>
                    <a:pt x="300" y="217"/>
                  </a:lnTo>
                  <a:lnTo>
                    <a:pt x="271" y="2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1" name="Freeform 26"/>
            <p:cNvSpPr/>
            <p:nvPr/>
          </p:nvSpPr>
          <p:spPr>
            <a:xfrm>
              <a:off x="863" y="490"/>
              <a:ext cx="548" cy="1187"/>
            </a:xfrm>
            <a:custGeom>
              <a:avLst/>
              <a:gdLst/>
              <a:ahLst/>
              <a:cxnLst>
                <a:cxn ang="0">
                  <a:pos x="33" y="154"/>
                </a:cxn>
                <a:cxn ang="0">
                  <a:pos x="32" y="117"/>
                </a:cxn>
                <a:cxn ang="0">
                  <a:pos x="32" y="101"/>
                </a:cxn>
                <a:cxn ang="0">
                  <a:pos x="37" y="56"/>
                </a:cxn>
                <a:cxn ang="0">
                  <a:pos x="37" y="32"/>
                </a:cxn>
                <a:cxn ang="0">
                  <a:pos x="37" y="21"/>
                </a:cxn>
                <a:cxn ang="0">
                  <a:pos x="35" y="10"/>
                </a:cxn>
                <a:cxn ang="0">
                  <a:pos x="33" y="4"/>
                </a:cxn>
                <a:cxn ang="0">
                  <a:pos x="31" y="0"/>
                </a:cxn>
                <a:cxn ang="0">
                  <a:pos x="26" y="4"/>
                </a:cxn>
                <a:cxn ang="0">
                  <a:pos x="22" y="9"/>
                </a:cxn>
                <a:cxn ang="0">
                  <a:pos x="19" y="19"/>
                </a:cxn>
                <a:cxn ang="0">
                  <a:pos x="15" y="63"/>
                </a:cxn>
                <a:cxn ang="0">
                  <a:pos x="13" y="73"/>
                </a:cxn>
                <a:cxn ang="0">
                  <a:pos x="13" y="82"/>
                </a:cxn>
                <a:cxn ang="0">
                  <a:pos x="9" y="101"/>
                </a:cxn>
                <a:cxn ang="0">
                  <a:pos x="8" y="117"/>
                </a:cxn>
                <a:cxn ang="0">
                  <a:pos x="6" y="131"/>
                </a:cxn>
                <a:cxn ang="0">
                  <a:pos x="4" y="145"/>
                </a:cxn>
                <a:cxn ang="0">
                  <a:pos x="3" y="152"/>
                </a:cxn>
                <a:cxn ang="0">
                  <a:pos x="3" y="160"/>
                </a:cxn>
                <a:cxn ang="0">
                  <a:pos x="0" y="162"/>
                </a:cxn>
                <a:cxn ang="0">
                  <a:pos x="3" y="164"/>
                </a:cxn>
                <a:cxn ang="0">
                  <a:pos x="3" y="164"/>
                </a:cxn>
                <a:cxn ang="0">
                  <a:pos x="6" y="155"/>
                </a:cxn>
                <a:cxn ang="0">
                  <a:pos x="8" y="148"/>
                </a:cxn>
                <a:cxn ang="0">
                  <a:pos x="13" y="117"/>
                </a:cxn>
                <a:cxn ang="0">
                  <a:pos x="13" y="95"/>
                </a:cxn>
                <a:cxn ang="0">
                  <a:pos x="16" y="72"/>
                </a:cxn>
                <a:cxn ang="0">
                  <a:pos x="18" y="48"/>
                </a:cxn>
                <a:cxn ang="0">
                  <a:pos x="19" y="29"/>
                </a:cxn>
                <a:cxn ang="0">
                  <a:pos x="22" y="21"/>
                </a:cxn>
                <a:cxn ang="0">
                  <a:pos x="23" y="14"/>
                </a:cxn>
                <a:cxn ang="0">
                  <a:pos x="23" y="10"/>
                </a:cxn>
                <a:cxn ang="0">
                  <a:pos x="26" y="7"/>
                </a:cxn>
                <a:cxn ang="0">
                  <a:pos x="28" y="5"/>
                </a:cxn>
                <a:cxn ang="0">
                  <a:pos x="31" y="8"/>
                </a:cxn>
                <a:cxn ang="0">
                  <a:pos x="33" y="23"/>
                </a:cxn>
                <a:cxn ang="0">
                  <a:pos x="33" y="46"/>
                </a:cxn>
                <a:cxn ang="0">
                  <a:pos x="33" y="67"/>
                </a:cxn>
                <a:cxn ang="0">
                  <a:pos x="32" y="82"/>
                </a:cxn>
                <a:cxn ang="0">
                  <a:pos x="28" y="107"/>
                </a:cxn>
                <a:cxn ang="0">
                  <a:pos x="28" y="133"/>
                </a:cxn>
                <a:cxn ang="0">
                  <a:pos x="30" y="140"/>
                </a:cxn>
                <a:cxn ang="0">
                  <a:pos x="32" y="152"/>
                </a:cxn>
                <a:cxn ang="0">
                  <a:pos x="33" y="159"/>
                </a:cxn>
                <a:cxn ang="0">
                  <a:pos x="33" y="154"/>
                </a:cxn>
              </a:cxnLst>
              <a:rect l="0" t="0" r="0" b="0"/>
              <a:pathLst>
                <a:path w="656" h="1355">
                  <a:moveTo>
                    <a:pt x="605" y="1291"/>
                  </a:moveTo>
                  <a:lnTo>
                    <a:pt x="565" y="977"/>
                  </a:lnTo>
                  <a:lnTo>
                    <a:pt x="575" y="838"/>
                  </a:lnTo>
                  <a:lnTo>
                    <a:pt x="649" y="466"/>
                  </a:lnTo>
                  <a:lnTo>
                    <a:pt x="656" y="270"/>
                  </a:lnTo>
                  <a:lnTo>
                    <a:pt x="647" y="173"/>
                  </a:lnTo>
                  <a:lnTo>
                    <a:pt x="620" y="80"/>
                  </a:lnTo>
                  <a:lnTo>
                    <a:pt x="590" y="29"/>
                  </a:lnTo>
                  <a:lnTo>
                    <a:pt x="552" y="0"/>
                  </a:lnTo>
                  <a:lnTo>
                    <a:pt x="466" y="6"/>
                  </a:lnTo>
                  <a:lnTo>
                    <a:pt x="386" y="67"/>
                  </a:lnTo>
                  <a:lnTo>
                    <a:pt x="335" y="160"/>
                  </a:lnTo>
                  <a:lnTo>
                    <a:pt x="265" y="523"/>
                  </a:lnTo>
                  <a:lnTo>
                    <a:pt x="244" y="603"/>
                  </a:lnTo>
                  <a:lnTo>
                    <a:pt x="217" y="681"/>
                  </a:lnTo>
                  <a:lnTo>
                    <a:pt x="170" y="838"/>
                  </a:lnTo>
                  <a:lnTo>
                    <a:pt x="137" y="971"/>
                  </a:lnTo>
                  <a:lnTo>
                    <a:pt x="103" y="1093"/>
                  </a:lnTo>
                  <a:lnTo>
                    <a:pt x="61" y="1211"/>
                  </a:lnTo>
                  <a:lnTo>
                    <a:pt x="35" y="1270"/>
                  </a:lnTo>
                  <a:lnTo>
                    <a:pt x="4" y="1333"/>
                  </a:lnTo>
                  <a:lnTo>
                    <a:pt x="0" y="1346"/>
                  </a:lnTo>
                  <a:lnTo>
                    <a:pt x="4" y="1355"/>
                  </a:lnTo>
                  <a:lnTo>
                    <a:pt x="25" y="1355"/>
                  </a:lnTo>
                  <a:lnTo>
                    <a:pt x="92" y="1295"/>
                  </a:lnTo>
                  <a:lnTo>
                    <a:pt x="147" y="1224"/>
                  </a:lnTo>
                  <a:lnTo>
                    <a:pt x="215" y="968"/>
                  </a:lnTo>
                  <a:lnTo>
                    <a:pt x="248" y="787"/>
                  </a:lnTo>
                  <a:lnTo>
                    <a:pt x="280" y="593"/>
                  </a:lnTo>
                  <a:lnTo>
                    <a:pt x="316" y="403"/>
                  </a:lnTo>
                  <a:lnTo>
                    <a:pt x="356" y="240"/>
                  </a:lnTo>
                  <a:lnTo>
                    <a:pt x="379" y="171"/>
                  </a:lnTo>
                  <a:lnTo>
                    <a:pt x="402" y="116"/>
                  </a:lnTo>
                  <a:lnTo>
                    <a:pt x="426" y="74"/>
                  </a:lnTo>
                  <a:lnTo>
                    <a:pt x="455" y="52"/>
                  </a:lnTo>
                  <a:lnTo>
                    <a:pt x="506" y="40"/>
                  </a:lnTo>
                  <a:lnTo>
                    <a:pt x="554" y="61"/>
                  </a:lnTo>
                  <a:lnTo>
                    <a:pt x="596" y="188"/>
                  </a:lnTo>
                  <a:lnTo>
                    <a:pt x="611" y="371"/>
                  </a:lnTo>
                  <a:lnTo>
                    <a:pt x="601" y="555"/>
                  </a:lnTo>
                  <a:lnTo>
                    <a:pt x="571" y="686"/>
                  </a:lnTo>
                  <a:lnTo>
                    <a:pt x="504" y="894"/>
                  </a:lnTo>
                  <a:lnTo>
                    <a:pt x="516" y="1112"/>
                  </a:lnTo>
                  <a:lnTo>
                    <a:pt x="533" y="1173"/>
                  </a:lnTo>
                  <a:lnTo>
                    <a:pt x="569" y="1255"/>
                  </a:lnTo>
                  <a:lnTo>
                    <a:pt x="599" y="1310"/>
                  </a:lnTo>
                  <a:lnTo>
                    <a:pt x="605" y="12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2" name="Freeform 27"/>
            <p:cNvSpPr/>
            <p:nvPr/>
          </p:nvSpPr>
          <p:spPr>
            <a:xfrm>
              <a:off x="488" y="665"/>
              <a:ext cx="461" cy="1019"/>
            </a:xfrm>
            <a:custGeom>
              <a:avLst/>
              <a:gdLst/>
              <a:ahLst/>
              <a:cxnLst>
                <a:cxn ang="0">
                  <a:pos x="32" y="122"/>
                </a:cxn>
                <a:cxn ang="0">
                  <a:pos x="31" y="114"/>
                </a:cxn>
                <a:cxn ang="0">
                  <a:pos x="28" y="106"/>
                </a:cxn>
                <a:cxn ang="0">
                  <a:pos x="26" y="90"/>
                </a:cxn>
                <a:cxn ang="0">
                  <a:pos x="23" y="67"/>
                </a:cxn>
                <a:cxn ang="0">
                  <a:pos x="22" y="46"/>
                </a:cxn>
                <a:cxn ang="0">
                  <a:pos x="19" y="27"/>
                </a:cxn>
                <a:cxn ang="0">
                  <a:pos x="18" y="18"/>
                </a:cxn>
                <a:cxn ang="0">
                  <a:pos x="16" y="13"/>
                </a:cxn>
                <a:cxn ang="0">
                  <a:pos x="16" y="10"/>
                </a:cxn>
                <a:cxn ang="0">
                  <a:pos x="11" y="4"/>
                </a:cxn>
                <a:cxn ang="0">
                  <a:pos x="8" y="0"/>
                </a:cxn>
                <a:cxn ang="0">
                  <a:pos x="3" y="4"/>
                </a:cxn>
                <a:cxn ang="0">
                  <a:pos x="3" y="12"/>
                </a:cxn>
                <a:cxn ang="0">
                  <a:pos x="0" y="33"/>
                </a:cxn>
                <a:cxn ang="0">
                  <a:pos x="3" y="55"/>
                </a:cxn>
                <a:cxn ang="0">
                  <a:pos x="3" y="77"/>
                </a:cxn>
                <a:cxn ang="0">
                  <a:pos x="6" y="97"/>
                </a:cxn>
                <a:cxn ang="0">
                  <a:pos x="6" y="136"/>
                </a:cxn>
                <a:cxn ang="0">
                  <a:pos x="7" y="139"/>
                </a:cxn>
                <a:cxn ang="0">
                  <a:pos x="7" y="140"/>
                </a:cxn>
                <a:cxn ang="0">
                  <a:pos x="9" y="136"/>
                </a:cxn>
                <a:cxn ang="0">
                  <a:pos x="9" y="117"/>
                </a:cxn>
                <a:cxn ang="0">
                  <a:pos x="8" y="97"/>
                </a:cxn>
                <a:cxn ang="0">
                  <a:pos x="7" y="79"/>
                </a:cxn>
                <a:cxn ang="0">
                  <a:pos x="5" y="53"/>
                </a:cxn>
                <a:cxn ang="0">
                  <a:pos x="3" y="12"/>
                </a:cxn>
                <a:cxn ang="0">
                  <a:pos x="4" y="7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11" y="9"/>
                </a:cxn>
                <a:cxn ang="0">
                  <a:pos x="13" y="17"/>
                </a:cxn>
                <a:cxn ang="0">
                  <a:pos x="19" y="40"/>
                </a:cxn>
                <a:cxn ang="0">
                  <a:pos x="22" y="69"/>
                </a:cxn>
                <a:cxn ang="0">
                  <a:pos x="23" y="90"/>
                </a:cxn>
                <a:cxn ang="0">
                  <a:pos x="23" y="101"/>
                </a:cxn>
                <a:cxn ang="0">
                  <a:pos x="26" y="111"/>
                </a:cxn>
                <a:cxn ang="0">
                  <a:pos x="27" y="115"/>
                </a:cxn>
                <a:cxn ang="0">
                  <a:pos x="28" y="121"/>
                </a:cxn>
                <a:cxn ang="0">
                  <a:pos x="32" y="124"/>
                </a:cxn>
                <a:cxn ang="0">
                  <a:pos x="32" y="122"/>
                </a:cxn>
              </a:cxnLst>
              <a:rect l="0" t="0" r="0" b="0"/>
              <a:pathLst>
                <a:path w="551" h="1163">
                  <a:moveTo>
                    <a:pt x="551" y="1009"/>
                  </a:moveTo>
                  <a:lnTo>
                    <a:pt x="526" y="943"/>
                  </a:lnTo>
                  <a:lnTo>
                    <a:pt x="494" y="878"/>
                  </a:lnTo>
                  <a:lnTo>
                    <a:pt x="441" y="737"/>
                  </a:lnTo>
                  <a:lnTo>
                    <a:pt x="397" y="551"/>
                  </a:lnTo>
                  <a:lnTo>
                    <a:pt x="372" y="391"/>
                  </a:lnTo>
                  <a:lnTo>
                    <a:pt x="340" y="220"/>
                  </a:lnTo>
                  <a:lnTo>
                    <a:pt x="310" y="142"/>
                  </a:lnTo>
                  <a:lnTo>
                    <a:pt x="291" y="108"/>
                  </a:lnTo>
                  <a:lnTo>
                    <a:pt x="268" y="76"/>
                  </a:lnTo>
                  <a:lnTo>
                    <a:pt x="209" y="28"/>
                  </a:lnTo>
                  <a:lnTo>
                    <a:pt x="127" y="0"/>
                  </a:lnTo>
                  <a:lnTo>
                    <a:pt x="51" y="25"/>
                  </a:lnTo>
                  <a:lnTo>
                    <a:pt x="9" y="97"/>
                  </a:lnTo>
                  <a:lnTo>
                    <a:pt x="0" y="273"/>
                  </a:lnTo>
                  <a:lnTo>
                    <a:pt x="17" y="456"/>
                  </a:lnTo>
                  <a:lnTo>
                    <a:pt x="51" y="638"/>
                  </a:lnTo>
                  <a:lnTo>
                    <a:pt x="87" y="813"/>
                  </a:lnTo>
                  <a:lnTo>
                    <a:pt x="100" y="1136"/>
                  </a:lnTo>
                  <a:lnTo>
                    <a:pt x="108" y="1155"/>
                  </a:lnTo>
                  <a:lnTo>
                    <a:pt x="123" y="1163"/>
                  </a:lnTo>
                  <a:lnTo>
                    <a:pt x="150" y="1136"/>
                  </a:lnTo>
                  <a:lnTo>
                    <a:pt x="163" y="969"/>
                  </a:lnTo>
                  <a:lnTo>
                    <a:pt x="146" y="802"/>
                  </a:lnTo>
                  <a:lnTo>
                    <a:pt x="116" y="646"/>
                  </a:lnTo>
                  <a:lnTo>
                    <a:pt x="76" y="445"/>
                  </a:lnTo>
                  <a:lnTo>
                    <a:pt x="43" y="102"/>
                  </a:lnTo>
                  <a:lnTo>
                    <a:pt x="70" y="53"/>
                  </a:lnTo>
                  <a:lnTo>
                    <a:pt x="95" y="36"/>
                  </a:lnTo>
                  <a:lnTo>
                    <a:pt x="121" y="34"/>
                  </a:lnTo>
                  <a:lnTo>
                    <a:pt x="192" y="68"/>
                  </a:lnTo>
                  <a:lnTo>
                    <a:pt x="247" y="137"/>
                  </a:lnTo>
                  <a:lnTo>
                    <a:pt x="323" y="340"/>
                  </a:lnTo>
                  <a:lnTo>
                    <a:pt x="367" y="568"/>
                  </a:lnTo>
                  <a:lnTo>
                    <a:pt x="397" y="747"/>
                  </a:lnTo>
                  <a:lnTo>
                    <a:pt x="418" y="830"/>
                  </a:lnTo>
                  <a:lnTo>
                    <a:pt x="445" y="912"/>
                  </a:lnTo>
                  <a:lnTo>
                    <a:pt x="467" y="950"/>
                  </a:lnTo>
                  <a:lnTo>
                    <a:pt x="509" y="1001"/>
                  </a:lnTo>
                  <a:lnTo>
                    <a:pt x="543" y="1032"/>
                  </a:lnTo>
                  <a:lnTo>
                    <a:pt x="551" y="10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3" name="Freeform 28"/>
            <p:cNvSpPr/>
            <p:nvPr/>
          </p:nvSpPr>
          <p:spPr>
            <a:xfrm>
              <a:off x="0" y="1126"/>
              <a:ext cx="624" cy="2030"/>
            </a:xfrm>
            <a:custGeom>
              <a:avLst/>
              <a:gdLst/>
              <a:ahLst/>
              <a:cxnLst>
                <a:cxn ang="0">
                  <a:pos x="41" y="67"/>
                </a:cxn>
                <a:cxn ang="0">
                  <a:pos x="34" y="62"/>
                </a:cxn>
                <a:cxn ang="0">
                  <a:pos x="28" y="46"/>
                </a:cxn>
                <a:cxn ang="0">
                  <a:pos x="24" y="35"/>
                </a:cxn>
                <a:cxn ang="0">
                  <a:pos x="22" y="25"/>
                </a:cxn>
                <a:cxn ang="0">
                  <a:pos x="18" y="16"/>
                </a:cxn>
                <a:cxn ang="0">
                  <a:pos x="11" y="4"/>
                </a:cxn>
                <a:cxn ang="0">
                  <a:pos x="4" y="2"/>
                </a:cxn>
                <a:cxn ang="0">
                  <a:pos x="0" y="14"/>
                </a:cxn>
                <a:cxn ang="0">
                  <a:pos x="3" y="27"/>
                </a:cxn>
                <a:cxn ang="0">
                  <a:pos x="6" y="46"/>
                </a:cxn>
                <a:cxn ang="0">
                  <a:pos x="11" y="65"/>
                </a:cxn>
                <a:cxn ang="0">
                  <a:pos x="16" y="86"/>
                </a:cxn>
                <a:cxn ang="0">
                  <a:pos x="22" y="105"/>
                </a:cxn>
                <a:cxn ang="0">
                  <a:pos x="26" y="121"/>
                </a:cxn>
                <a:cxn ang="0">
                  <a:pos x="28" y="143"/>
                </a:cxn>
                <a:cxn ang="0">
                  <a:pos x="28" y="192"/>
                </a:cxn>
                <a:cxn ang="0">
                  <a:pos x="31" y="210"/>
                </a:cxn>
                <a:cxn ang="0">
                  <a:pos x="34" y="248"/>
                </a:cxn>
                <a:cxn ang="0">
                  <a:pos x="34" y="274"/>
                </a:cxn>
                <a:cxn ang="0">
                  <a:pos x="39" y="270"/>
                </a:cxn>
                <a:cxn ang="0">
                  <a:pos x="41" y="231"/>
                </a:cxn>
                <a:cxn ang="0">
                  <a:pos x="38" y="217"/>
                </a:cxn>
                <a:cxn ang="0">
                  <a:pos x="32" y="190"/>
                </a:cxn>
                <a:cxn ang="0">
                  <a:pos x="31" y="147"/>
                </a:cxn>
                <a:cxn ang="0">
                  <a:pos x="28" y="116"/>
                </a:cxn>
                <a:cxn ang="0">
                  <a:pos x="23" y="100"/>
                </a:cxn>
                <a:cxn ang="0">
                  <a:pos x="19" y="80"/>
                </a:cxn>
                <a:cxn ang="0">
                  <a:pos x="15" y="65"/>
                </a:cxn>
                <a:cxn ang="0">
                  <a:pos x="11" y="50"/>
                </a:cxn>
                <a:cxn ang="0">
                  <a:pos x="7" y="35"/>
                </a:cxn>
                <a:cxn ang="0">
                  <a:pos x="3" y="8"/>
                </a:cxn>
                <a:cxn ang="0">
                  <a:pos x="7" y="9"/>
                </a:cxn>
                <a:cxn ang="0">
                  <a:pos x="16" y="27"/>
                </a:cxn>
                <a:cxn ang="0">
                  <a:pos x="23" y="44"/>
                </a:cxn>
                <a:cxn ang="0">
                  <a:pos x="28" y="60"/>
                </a:cxn>
                <a:cxn ang="0">
                  <a:pos x="34" y="71"/>
                </a:cxn>
                <a:cxn ang="0">
                  <a:pos x="41" y="71"/>
                </a:cxn>
                <a:cxn ang="0">
                  <a:pos x="41" y="64"/>
                </a:cxn>
              </a:cxnLst>
              <a:rect l="0" t="0" r="0" b="0"/>
              <a:pathLst>
                <a:path w="745" h="2319">
                  <a:moveTo>
                    <a:pt x="717" y="534"/>
                  </a:moveTo>
                  <a:lnTo>
                    <a:pt x="690" y="557"/>
                  </a:lnTo>
                  <a:lnTo>
                    <a:pt x="662" y="561"/>
                  </a:lnTo>
                  <a:lnTo>
                    <a:pt x="593" y="519"/>
                  </a:lnTo>
                  <a:lnTo>
                    <a:pt x="540" y="458"/>
                  </a:lnTo>
                  <a:lnTo>
                    <a:pt x="483" y="380"/>
                  </a:lnTo>
                  <a:lnTo>
                    <a:pt x="454" y="339"/>
                  </a:lnTo>
                  <a:lnTo>
                    <a:pt x="424" y="297"/>
                  </a:lnTo>
                  <a:lnTo>
                    <a:pt x="392" y="253"/>
                  </a:lnTo>
                  <a:lnTo>
                    <a:pt x="361" y="209"/>
                  </a:lnTo>
                  <a:lnTo>
                    <a:pt x="331" y="171"/>
                  </a:lnTo>
                  <a:lnTo>
                    <a:pt x="302" y="135"/>
                  </a:lnTo>
                  <a:lnTo>
                    <a:pt x="243" y="73"/>
                  </a:lnTo>
                  <a:lnTo>
                    <a:pt x="184" y="25"/>
                  </a:lnTo>
                  <a:lnTo>
                    <a:pt x="127" y="0"/>
                  </a:lnTo>
                  <a:lnTo>
                    <a:pt x="68" y="2"/>
                  </a:lnTo>
                  <a:lnTo>
                    <a:pt x="13" y="40"/>
                  </a:lnTo>
                  <a:lnTo>
                    <a:pt x="0" y="111"/>
                  </a:lnTo>
                  <a:lnTo>
                    <a:pt x="11" y="166"/>
                  </a:lnTo>
                  <a:lnTo>
                    <a:pt x="32" y="230"/>
                  </a:lnTo>
                  <a:lnTo>
                    <a:pt x="63" y="302"/>
                  </a:lnTo>
                  <a:lnTo>
                    <a:pt x="99" y="380"/>
                  </a:lnTo>
                  <a:lnTo>
                    <a:pt x="143" y="464"/>
                  </a:lnTo>
                  <a:lnTo>
                    <a:pt x="188" y="550"/>
                  </a:lnTo>
                  <a:lnTo>
                    <a:pt x="236" y="635"/>
                  </a:lnTo>
                  <a:lnTo>
                    <a:pt x="283" y="723"/>
                  </a:lnTo>
                  <a:lnTo>
                    <a:pt x="331" y="804"/>
                  </a:lnTo>
                  <a:lnTo>
                    <a:pt x="374" y="884"/>
                  </a:lnTo>
                  <a:lnTo>
                    <a:pt x="414" y="956"/>
                  </a:lnTo>
                  <a:lnTo>
                    <a:pt x="447" y="1019"/>
                  </a:lnTo>
                  <a:lnTo>
                    <a:pt x="487" y="1116"/>
                  </a:lnTo>
                  <a:lnTo>
                    <a:pt x="487" y="1200"/>
                  </a:lnTo>
                  <a:lnTo>
                    <a:pt x="468" y="1329"/>
                  </a:lnTo>
                  <a:lnTo>
                    <a:pt x="466" y="1622"/>
                  </a:lnTo>
                  <a:lnTo>
                    <a:pt x="489" y="1694"/>
                  </a:lnTo>
                  <a:lnTo>
                    <a:pt x="521" y="1762"/>
                  </a:lnTo>
                  <a:lnTo>
                    <a:pt x="572" y="1903"/>
                  </a:lnTo>
                  <a:lnTo>
                    <a:pt x="576" y="2078"/>
                  </a:lnTo>
                  <a:lnTo>
                    <a:pt x="563" y="2253"/>
                  </a:lnTo>
                  <a:lnTo>
                    <a:pt x="576" y="2298"/>
                  </a:lnTo>
                  <a:lnTo>
                    <a:pt x="610" y="2319"/>
                  </a:lnTo>
                  <a:lnTo>
                    <a:pt x="675" y="2268"/>
                  </a:lnTo>
                  <a:lnTo>
                    <a:pt x="703" y="2026"/>
                  </a:lnTo>
                  <a:lnTo>
                    <a:pt x="694" y="1947"/>
                  </a:lnTo>
                  <a:lnTo>
                    <a:pt x="671" y="1882"/>
                  </a:lnTo>
                  <a:lnTo>
                    <a:pt x="643" y="1823"/>
                  </a:lnTo>
                  <a:lnTo>
                    <a:pt x="610" y="1762"/>
                  </a:lnTo>
                  <a:lnTo>
                    <a:pt x="551" y="1601"/>
                  </a:lnTo>
                  <a:lnTo>
                    <a:pt x="523" y="1390"/>
                  </a:lnTo>
                  <a:lnTo>
                    <a:pt x="530" y="1243"/>
                  </a:lnTo>
                  <a:lnTo>
                    <a:pt x="513" y="1084"/>
                  </a:lnTo>
                  <a:lnTo>
                    <a:pt x="479" y="977"/>
                  </a:lnTo>
                  <a:lnTo>
                    <a:pt x="452" y="913"/>
                  </a:lnTo>
                  <a:lnTo>
                    <a:pt x="418" y="838"/>
                  </a:lnTo>
                  <a:lnTo>
                    <a:pt x="382" y="770"/>
                  </a:lnTo>
                  <a:lnTo>
                    <a:pt x="325" y="671"/>
                  </a:lnTo>
                  <a:lnTo>
                    <a:pt x="291" y="614"/>
                  </a:lnTo>
                  <a:lnTo>
                    <a:pt x="255" y="551"/>
                  </a:lnTo>
                  <a:lnTo>
                    <a:pt x="219" y="489"/>
                  </a:lnTo>
                  <a:lnTo>
                    <a:pt x="182" y="422"/>
                  </a:lnTo>
                  <a:lnTo>
                    <a:pt x="148" y="360"/>
                  </a:lnTo>
                  <a:lnTo>
                    <a:pt x="114" y="297"/>
                  </a:lnTo>
                  <a:lnTo>
                    <a:pt x="63" y="188"/>
                  </a:lnTo>
                  <a:lnTo>
                    <a:pt x="34" y="61"/>
                  </a:lnTo>
                  <a:lnTo>
                    <a:pt x="78" y="50"/>
                  </a:lnTo>
                  <a:lnTo>
                    <a:pt x="120" y="65"/>
                  </a:lnTo>
                  <a:lnTo>
                    <a:pt x="236" y="152"/>
                  </a:lnTo>
                  <a:lnTo>
                    <a:pt x="291" y="219"/>
                  </a:lnTo>
                  <a:lnTo>
                    <a:pt x="346" y="295"/>
                  </a:lnTo>
                  <a:lnTo>
                    <a:pt x="397" y="369"/>
                  </a:lnTo>
                  <a:lnTo>
                    <a:pt x="447" y="441"/>
                  </a:lnTo>
                  <a:lnTo>
                    <a:pt x="496" y="508"/>
                  </a:lnTo>
                  <a:lnTo>
                    <a:pt x="544" y="561"/>
                  </a:lnTo>
                  <a:lnTo>
                    <a:pt x="595" y="601"/>
                  </a:lnTo>
                  <a:lnTo>
                    <a:pt x="646" y="616"/>
                  </a:lnTo>
                  <a:lnTo>
                    <a:pt x="696" y="603"/>
                  </a:lnTo>
                  <a:lnTo>
                    <a:pt x="745" y="553"/>
                  </a:lnTo>
                  <a:lnTo>
                    <a:pt x="717" y="5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4" name="Freeform 29"/>
            <p:cNvSpPr/>
            <p:nvPr/>
          </p:nvSpPr>
          <p:spPr>
            <a:xfrm>
              <a:off x="1306" y="1677"/>
              <a:ext cx="1011" cy="1102"/>
            </a:xfrm>
            <a:custGeom>
              <a:avLst/>
              <a:gdLst/>
              <a:ahLst/>
              <a:cxnLst>
                <a:cxn ang="0">
                  <a:pos x="15" y="25"/>
                </a:cxn>
                <a:cxn ang="0">
                  <a:pos x="19" y="39"/>
                </a:cxn>
                <a:cxn ang="0">
                  <a:pos x="25" y="40"/>
                </a:cxn>
                <a:cxn ang="0">
                  <a:pos x="33" y="30"/>
                </a:cxn>
                <a:cxn ang="0">
                  <a:pos x="38" y="20"/>
                </a:cxn>
                <a:cxn ang="0">
                  <a:pos x="45" y="11"/>
                </a:cxn>
                <a:cxn ang="0">
                  <a:pos x="53" y="7"/>
                </a:cxn>
                <a:cxn ang="0">
                  <a:pos x="65" y="20"/>
                </a:cxn>
                <a:cxn ang="0">
                  <a:pos x="61" y="28"/>
                </a:cxn>
                <a:cxn ang="0">
                  <a:pos x="55" y="37"/>
                </a:cxn>
                <a:cxn ang="0">
                  <a:pos x="48" y="45"/>
                </a:cxn>
                <a:cxn ang="0">
                  <a:pos x="44" y="52"/>
                </a:cxn>
                <a:cxn ang="0">
                  <a:pos x="34" y="72"/>
                </a:cxn>
                <a:cxn ang="0">
                  <a:pos x="28" y="94"/>
                </a:cxn>
                <a:cxn ang="0">
                  <a:pos x="26" y="104"/>
                </a:cxn>
                <a:cxn ang="0">
                  <a:pos x="22" y="114"/>
                </a:cxn>
                <a:cxn ang="0">
                  <a:pos x="15" y="123"/>
                </a:cxn>
                <a:cxn ang="0">
                  <a:pos x="6" y="132"/>
                </a:cxn>
                <a:cxn ang="0">
                  <a:pos x="3" y="140"/>
                </a:cxn>
                <a:cxn ang="0">
                  <a:pos x="3" y="143"/>
                </a:cxn>
                <a:cxn ang="0">
                  <a:pos x="8" y="146"/>
                </a:cxn>
                <a:cxn ang="0">
                  <a:pos x="19" y="135"/>
                </a:cxn>
                <a:cxn ang="0">
                  <a:pos x="26" y="123"/>
                </a:cxn>
                <a:cxn ang="0">
                  <a:pos x="30" y="111"/>
                </a:cxn>
                <a:cxn ang="0">
                  <a:pos x="33" y="98"/>
                </a:cxn>
                <a:cxn ang="0">
                  <a:pos x="37" y="84"/>
                </a:cxn>
                <a:cxn ang="0">
                  <a:pos x="40" y="72"/>
                </a:cxn>
                <a:cxn ang="0">
                  <a:pos x="44" y="63"/>
                </a:cxn>
                <a:cxn ang="0">
                  <a:pos x="48" y="55"/>
                </a:cxn>
                <a:cxn ang="0">
                  <a:pos x="54" y="46"/>
                </a:cxn>
                <a:cxn ang="0">
                  <a:pos x="63" y="34"/>
                </a:cxn>
                <a:cxn ang="0">
                  <a:pos x="68" y="15"/>
                </a:cxn>
                <a:cxn ang="0">
                  <a:pos x="65" y="8"/>
                </a:cxn>
                <a:cxn ang="0">
                  <a:pos x="61" y="3"/>
                </a:cxn>
                <a:cxn ang="0">
                  <a:pos x="49" y="2"/>
                </a:cxn>
                <a:cxn ang="0">
                  <a:pos x="39" y="9"/>
                </a:cxn>
                <a:cxn ang="0">
                  <a:pos x="32" y="22"/>
                </a:cxn>
                <a:cxn ang="0">
                  <a:pos x="27" y="31"/>
                </a:cxn>
                <a:cxn ang="0">
                  <a:pos x="21" y="30"/>
                </a:cxn>
                <a:cxn ang="0">
                  <a:pos x="16" y="13"/>
                </a:cxn>
              </a:cxnLst>
              <a:rect l="0" t="0" r="0" b="0"/>
              <a:pathLst>
                <a:path w="1211" h="1261">
                  <a:moveTo>
                    <a:pt x="247" y="120"/>
                  </a:moveTo>
                  <a:lnTo>
                    <a:pt x="270" y="215"/>
                  </a:lnTo>
                  <a:lnTo>
                    <a:pt x="296" y="285"/>
                  </a:lnTo>
                  <a:lnTo>
                    <a:pt x="327" y="329"/>
                  </a:lnTo>
                  <a:lnTo>
                    <a:pt x="361" y="354"/>
                  </a:lnTo>
                  <a:lnTo>
                    <a:pt x="439" y="350"/>
                  </a:lnTo>
                  <a:lnTo>
                    <a:pt x="532" y="299"/>
                  </a:lnTo>
                  <a:lnTo>
                    <a:pt x="584" y="261"/>
                  </a:lnTo>
                  <a:lnTo>
                    <a:pt x="637" y="219"/>
                  </a:lnTo>
                  <a:lnTo>
                    <a:pt x="694" y="177"/>
                  </a:lnTo>
                  <a:lnTo>
                    <a:pt x="753" y="137"/>
                  </a:lnTo>
                  <a:lnTo>
                    <a:pt x="814" y="103"/>
                  </a:lnTo>
                  <a:lnTo>
                    <a:pt x="878" y="76"/>
                  </a:lnTo>
                  <a:lnTo>
                    <a:pt x="945" y="59"/>
                  </a:lnTo>
                  <a:lnTo>
                    <a:pt x="1013" y="57"/>
                  </a:lnTo>
                  <a:lnTo>
                    <a:pt x="1167" y="177"/>
                  </a:lnTo>
                  <a:lnTo>
                    <a:pt x="1135" y="208"/>
                  </a:lnTo>
                  <a:lnTo>
                    <a:pt x="1091" y="242"/>
                  </a:lnTo>
                  <a:lnTo>
                    <a:pt x="1042" y="280"/>
                  </a:lnTo>
                  <a:lnTo>
                    <a:pt x="987" y="318"/>
                  </a:lnTo>
                  <a:lnTo>
                    <a:pt x="930" y="356"/>
                  </a:lnTo>
                  <a:lnTo>
                    <a:pt x="876" y="390"/>
                  </a:lnTo>
                  <a:lnTo>
                    <a:pt x="829" y="422"/>
                  </a:lnTo>
                  <a:lnTo>
                    <a:pt x="789" y="451"/>
                  </a:lnTo>
                  <a:lnTo>
                    <a:pt x="692" y="536"/>
                  </a:lnTo>
                  <a:lnTo>
                    <a:pt x="622" y="628"/>
                  </a:lnTo>
                  <a:lnTo>
                    <a:pt x="568" y="719"/>
                  </a:lnTo>
                  <a:lnTo>
                    <a:pt x="519" y="810"/>
                  </a:lnTo>
                  <a:lnTo>
                    <a:pt x="492" y="856"/>
                  </a:lnTo>
                  <a:lnTo>
                    <a:pt x="460" y="901"/>
                  </a:lnTo>
                  <a:lnTo>
                    <a:pt x="422" y="945"/>
                  </a:lnTo>
                  <a:lnTo>
                    <a:pt x="378" y="987"/>
                  </a:lnTo>
                  <a:lnTo>
                    <a:pt x="325" y="1029"/>
                  </a:lnTo>
                  <a:lnTo>
                    <a:pt x="262" y="1069"/>
                  </a:lnTo>
                  <a:lnTo>
                    <a:pt x="188" y="1107"/>
                  </a:lnTo>
                  <a:lnTo>
                    <a:pt x="99" y="1143"/>
                  </a:lnTo>
                  <a:lnTo>
                    <a:pt x="49" y="1179"/>
                  </a:lnTo>
                  <a:lnTo>
                    <a:pt x="26" y="1200"/>
                  </a:lnTo>
                  <a:lnTo>
                    <a:pt x="0" y="1211"/>
                  </a:lnTo>
                  <a:lnTo>
                    <a:pt x="6" y="1242"/>
                  </a:lnTo>
                  <a:lnTo>
                    <a:pt x="68" y="1253"/>
                  </a:lnTo>
                  <a:lnTo>
                    <a:pt x="133" y="1261"/>
                  </a:lnTo>
                  <a:lnTo>
                    <a:pt x="287" y="1202"/>
                  </a:lnTo>
                  <a:lnTo>
                    <a:pt x="350" y="1164"/>
                  </a:lnTo>
                  <a:lnTo>
                    <a:pt x="407" y="1118"/>
                  </a:lnTo>
                  <a:lnTo>
                    <a:pt x="454" y="1069"/>
                  </a:lnTo>
                  <a:lnTo>
                    <a:pt x="498" y="1013"/>
                  </a:lnTo>
                  <a:lnTo>
                    <a:pt x="536" y="958"/>
                  </a:lnTo>
                  <a:lnTo>
                    <a:pt x="570" y="899"/>
                  </a:lnTo>
                  <a:lnTo>
                    <a:pt x="601" y="842"/>
                  </a:lnTo>
                  <a:lnTo>
                    <a:pt x="631" y="783"/>
                  </a:lnTo>
                  <a:lnTo>
                    <a:pt x="660" y="728"/>
                  </a:lnTo>
                  <a:lnTo>
                    <a:pt x="688" y="673"/>
                  </a:lnTo>
                  <a:lnTo>
                    <a:pt x="717" y="624"/>
                  </a:lnTo>
                  <a:lnTo>
                    <a:pt x="749" y="576"/>
                  </a:lnTo>
                  <a:lnTo>
                    <a:pt x="785" y="536"/>
                  </a:lnTo>
                  <a:lnTo>
                    <a:pt x="825" y="502"/>
                  </a:lnTo>
                  <a:lnTo>
                    <a:pt x="871" y="468"/>
                  </a:lnTo>
                  <a:lnTo>
                    <a:pt x="918" y="434"/>
                  </a:lnTo>
                  <a:lnTo>
                    <a:pt x="968" y="400"/>
                  </a:lnTo>
                  <a:lnTo>
                    <a:pt x="1017" y="363"/>
                  </a:lnTo>
                  <a:lnTo>
                    <a:pt x="1112" y="285"/>
                  </a:lnTo>
                  <a:lnTo>
                    <a:pt x="1196" y="204"/>
                  </a:lnTo>
                  <a:lnTo>
                    <a:pt x="1211" y="133"/>
                  </a:lnTo>
                  <a:lnTo>
                    <a:pt x="1192" y="101"/>
                  </a:lnTo>
                  <a:lnTo>
                    <a:pt x="1162" y="69"/>
                  </a:lnTo>
                  <a:lnTo>
                    <a:pt x="1125" y="42"/>
                  </a:lnTo>
                  <a:lnTo>
                    <a:pt x="1085" y="21"/>
                  </a:lnTo>
                  <a:lnTo>
                    <a:pt x="1017" y="0"/>
                  </a:lnTo>
                  <a:lnTo>
                    <a:pt x="890" y="2"/>
                  </a:lnTo>
                  <a:lnTo>
                    <a:pt x="785" y="31"/>
                  </a:lnTo>
                  <a:lnTo>
                    <a:pt x="700" y="78"/>
                  </a:lnTo>
                  <a:lnTo>
                    <a:pt x="631" y="132"/>
                  </a:lnTo>
                  <a:lnTo>
                    <a:pt x="572" y="189"/>
                  </a:lnTo>
                  <a:lnTo>
                    <a:pt x="521" y="236"/>
                  </a:lnTo>
                  <a:lnTo>
                    <a:pt x="473" y="270"/>
                  </a:lnTo>
                  <a:lnTo>
                    <a:pt x="426" y="278"/>
                  </a:lnTo>
                  <a:lnTo>
                    <a:pt x="373" y="259"/>
                  </a:lnTo>
                  <a:lnTo>
                    <a:pt x="327" y="221"/>
                  </a:lnTo>
                  <a:lnTo>
                    <a:pt x="277" y="114"/>
                  </a:lnTo>
                  <a:lnTo>
                    <a:pt x="247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5" name="Freeform 30"/>
            <p:cNvSpPr/>
            <p:nvPr/>
          </p:nvSpPr>
          <p:spPr>
            <a:xfrm>
              <a:off x="1227" y="2518"/>
              <a:ext cx="198" cy="64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" y="8"/>
                </a:cxn>
                <a:cxn ang="0">
                  <a:pos x="7" y="13"/>
                </a:cxn>
                <a:cxn ang="0">
                  <a:pos x="5" y="19"/>
                </a:cxn>
                <a:cxn ang="0">
                  <a:pos x="0" y="43"/>
                </a:cxn>
                <a:cxn ang="0">
                  <a:pos x="3" y="63"/>
                </a:cxn>
                <a:cxn ang="0">
                  <a:pos x="3" y="83"/>
                </a:cxn>
                <a:cxn ang="0">
                  <a:pos x="5" y="88"/>
                </a:cxn>
                <a:cxn ang="0">
                  <a:pos x="7" y="89"/>
                </a:cxn>
                <a:cxn ang="0">
                  <a:pos x="9" y="87"/>
                </a:cxn>
                <a:cxn ang="0">
                  <a:pos x="10" y="81"/>
                </a:cxn>
                <a:cxn ang="0">
                  <a:pos x="8" y="62"/>
                </a:cxn>
                <a:cxn ang="0">
                  <a:pos x="7" y="46"/>
                </a:cxn>
                <a:cxn ang="0">
                  <a:pos x="8" y="27"/>
                </a:cxn>
                <a:cxn ang="0">
                  <a:pos x="10" y="18"/>
                </a:cxn>
                <a:cxn ang="0">
                  <a:pos x="11" y="10"/>
                </a:cxn>
                <a:cxn ang="0">
                  <a:pos x="14" y="4"/>
                </a:cxn>
                <a:cxn ang="0">
                  <a:pos x="15" y="4"/>
                </a:cxn>
                <a:cxn ang="0">
                  <a:pos x="13" y="0"/>
                </a:cxn>
              </a:cxnLst>
              <a:rect l="0" t="0" r="0" b="0"/>
              <a:pathLst>
                <a:path w="235" h="739">
                  <a:moveTo>
                    <a:pt x="213" y="0"/>
                  </a:moveTo>
                  <a:lnTo>
                    <a:pt x="140" y="59"/>
                  </a:lnTo>
                  <a:lnTo>
                    <a:pt x="104" y="105"/>
                  </a:lnTo>
                  <a:lnTo>
                    <a:pt x="74" y="156"/>
                  </a:lnTo>
                  <a:lnTo>
                    <a:pt x="0" y="357"/>
                  </a:lnTo>
                  <a:lnTo>
                    <a:pt x="11" y="529"/>
                  </a:lnTo>
                  <a:lnTo>
                    <a:pt x="53" y="696"/>
                  </a:lnTo>
                  <a:lnTo>
                    <a:pt x="76" y="732"/>
                  </a:lnTo>
                  <a:lnTo>
                    <a:pt x="110" y="739"/>
                  </a:lnTo>
                  <a:lnTo>
                    <a:pt x="142" y="722"/>
                  </a:lnTo>
                  <a:lnTo>
                    <a:pt x="154" y="681"/>
                  </a:lnTo>
                  <a:lnTo>
                    <a:pt x="129" y="527"/>
                  </a:lnTo>
                  <a:lnTo>
                    <a:pt x="116" y="373"/>
                  </a:lnTo>
                  <a:lnTo>
                    <a:pt x="135" y="223"/>
                  </a:lnTo>
                  <a:lnTo>
                    <a:pt x="152" y="145"/>
                  </a:lnTo>
                  <a:lnTo>
                    <a:pt x="178" y="82"/>
                  </a:lnTo>
                  <a:lnTo>
                    <a:pt x="232" y="27"/>
                  </a:lnTo>
                  <a:lnTo>
                    <a:pt x="235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6" name="Freeform 31"/>
            <p:cNvSpPr/>
            <p:nvPr/>
          </p:nvSpPr>
          <p:spPr>
            <a:xfrm>
              <a:off x="1518" y="1294"/>
              <a:ext cx="124" cy="84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7" y="4"/>
                </a:cxn>
                <a:cxn ang="0">
                  <a:pos x="6" y="4"/>
                </a:cxn>
                <a:cxn ang="0">
                  <a:pos x="3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7"/>
                </a:cxn>
                <a:cxn ang="0">
                  <a:pos x="3" y="5"/>
                </a:cxn>
                <a:cxn ang="0">
                  <a:pos x="7" y="8"/>
                </a:cxn>
                <a:cxn ang="0">
                  <a:pos x="8" y="13"/>
                </a:cxn>
                <a:cxn ang="0">
                  <a:pos x="10" y="13"/>
                </a:cxn>
                <a:cxn ang="0">
                  <a:pos x="11" y="10"/>
                </a:cxn>
              </a:cxnLst>
              <a:rect l="0" t="0" r="0" b="0"/>
              <a:pathLst>
                <a:path w="146" h="95">
                  <a:moveTo>
                    <a:pt x="146" y="72"/>
                  </a:moveTo>
                  <a:lnTo>
                    <a:pt x="104" y="25"/>
                  </a:lnTo>
                  <a:lnTo>
                    <a:pt x="76" y="8"/>
                  </a:lnTo>
                  <a:lnTo>
                    <a:pt x="49" y="0"/>
                  </a:lnTo>
                  <a:lnTo>
                    <a:pt x="11" y="14"/>
                  </a:lnTo>
                  <a:lnTo>
                    <a:pt x="0" y="36"/>
                  </a:lnTo>
                  <a:lnTo>
                    <a:pt x="22" y="48"/>
                  </a:lnTo>
                  <a:lnTo>
                    <a:pt x="47" y="40"/>
                  </a:lnTo>
                  <a:lnTo>
                    <a:pt x="89" y="55"/>
                  </a:lnTo>
                  <a:lnTo>
                    <a:pt x="119" y="90"/>
                  </a:lnTo>
                  <a:lnTo>
                    <a:pt x="140" y="95"/>
                  </a:lnTo>
                  <a:lnTo>
                    <a:pt x="14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7" name="Freeform 32"/>
            <p:cNvSpPr/>
            <p:nvPr/>
          </p:nvSpPr>
          <p:spPr>
            <a:xfrm>
              <a:off x="1193" y="602"/>
              <a:ext cx="148" cy="175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3" y="16"/>
                </a:cxn>
                <a:cxn ang="0">
                  <a:pos x="0" y="20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8" y="25"/>
                </a:cxn>
                <a:cxn ang="0">
                  <a:pos x="12" y="18"/>
                </a:cxn>
                <a:cxn ang="0">
                  <a:pos x="12" y="9"/>
                </a:cxn>
                <a:cxn ang="0">
                  <a:pos x="9" y="4"/>
                </a:cxn>
                <a:cxn ang="0">
                  <a:pos x="8" y="0"/>
                </a:cxn>
                <a:cxn ang="0">
                  <a:pos x="8" y="4"/>
                </a:cxn>
              </a:cxnLst>
              <a:rect l="0" t="0" r="0" b="0"/>
              <a:pathLst>
                <a:path w="175" h="199">
                  <a:moveTo>
                    <a:pt x="108" y="22"/>
                  </a:moveTo>
                  <a:lnTo>
                    <a:pt x="127" y="117"/>
                  </a:lnTo>
                  <a:lnTo>
                    <a:pt x="89" y="131"/>
                  </a:lnTo>
                  <a:lnTo>
                    <a:pt x="44" y="119"/>
                  </a:lnTo>
                  <a:lnTo>
                    <a:pt x="0" y="154"/>
                  </a:lnTo>
                  <a:lnTo>
                    <a:pt x="5" y="182"/>
                  </a:lnTo>
                  <a:lnTo>
                    <a:pt x="32" y="199"/>
                  </a:lnTo>
                  <a:lnTo>
                    <a:pt x="116" y="192"/>
                  </a:lnTo>
                  <a:lnTo>
                    <a:pt x="175" y="133"/>
                  </a:lnTo>
                  <a:lnTo>
                    <a:pt x="167" y="66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8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8" name="Freeform 33"/>
            <p:cNvSpPr/>
            <p:nvPr/>
          </p:nvSpPr>
          <p:spPr>
            <a:xfrm>
              <a:off x="559" y="753"/>
              <a:ext cx="148" cy="19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7" y="10"/>
                </a:cxn>
                <a:cxn ang="0">
                  <a:pos x="7" y="16"/>
                </a:cxn>
                <a:cxn ang="0">
                  <a:pos x="5" y="18"/>
                </a:cxn>
                <a:cxn ang="0">
                  <a:pos x="3" y="18"/>
                </a:cxn>
                <a:cxn ang="0">
                  <a:pos x="3" y="19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3" y="28"/>
                </a:cxn>
                <a:cxn ang="0">
                  <a:pos x="7" y="26"/>
                </a:cxn>
                <a:cxn ang="0">
                  <a:pos x="9" y="20"/>
                </a:cxn>
                <a:cxn ang="0">
                  <a:pos x="11" y="14"/>
                </a:cxn>
                <a:cxn ang="0">
                  <a:pos x="9" y="9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4" y="4"/>
                </a:cxn>
                <a:cxn ang="0">
                  <a:pos x="5" y="4"/>
                </a:cxn>
              </a:cxnLst>
              <a:rect l="0" t="0" r="0" b="0"/>
              <a:pathLst>
                <a:path w="177" h="216">
                  <a:moveTo>
                    <a:pt x="76" y="28"/>
                  </a:moveTo>
                  <a:lnTo>
                    <a:pt x="112" y="70"/>
                  </a:lnTo>
                  <a:lnTo>
                    <a:pt x="111" y="125"/>
                  </a:lnTo>
                  <a:lnTo>
                    <a:pt x="78" y="140"/>
                  </a:lnTo>
                  <a:lnTo>
                    <a:pt x="40" y="136"/>
                  </a:lnTo>
                  <a:lnTo>
                    <a:pt x="10" y="148"/>
                  </a:lnTo>
                  <a:lnTo>
                    <a:pt x="0" y="176"/>
                  </a:lnTo>
                  <a:lnTo>
                    <a:pt x="10" y="205"/>
                  </a:lnTo>
                  <a:lnTo>
                    <a:pt x="38" y="216"/>
                  </a:lnTo>
                  <a:lnTo>
                    <a:pt x="114" y="207"/>
                  </a:lnTo>
                  <a:lnTo>
                    <a:pt x="169" y="157"/>
                  </a:lnTo>
                  <a:lnTo>
                    <a:pt x="177" y="110"/>
                  </a:lnTo>
                  <a:lnTo>
                    <a:pt x="160" y="62"/>
                  </a:lnTo>
                  <a:lnTo>
                    <a:pt x="128" y="24"/>
                  </a:lnTo>
                  <a:lnTo>
                    <a:pt x="88" y="0"/>
                  </a:lnTo>
                  <a:lnTo>
                    <a:pt x="69" y="7"/>
                  </a:lnTo>
                  <a:lnTo>
                    <a:pt x="7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09" name="Freeform 34"/>
            <p:cNvSpPr/>
            <p:nvPr/>
          </p:nvSpPr>
          <p:spPr>
            <a:xfrm>
              <a:off x="616" y="1190"/>
              <a:ext cx="140" cy="109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7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10" y="5"/>
                </a:cxn>
                <a:cxn ang="0">
                  <a:pos x="12" y="4"/>
                </a:cxn>
                <a:cxn ang="0">
                  <a:pos x="12" y="4"/>
                </a:cxn>
              </a:cxnLst>
              <a:rect l="0" t="0" r="0" b="0"/>
              <a:pathLst>
                <a:path w="165" h="124">
                  <a:moveTo>
                    <a:pt x="154" y="10"/>
                  </a:moveTo>
                  <a:lnTo>
                    <a:pt x="91" y="0"/>
                  </a:lnTo>
                  <a:lnTo>
                    <a:pt x="30" y="19"/>
                  </a:lnTo>
                  <a:lnTo>
                    <a:pt x="0" y="99"/>
                  </a:lnTo>
                  <a:lnTo>
                    <a:pt x="9" y="124"/>
                  </a:lnTo>
                  <a:lnTo>
                    <a:pt x="32" y="113"/>
                  </a:lnTo>
                  <a:lnTo>
                    <a:pt x="78" y="75"/>
                  </a:lnTo>
                  <a:lnTo>
                    <a:pt x="110" y="48"/>
                  </a:lnTo>
                  <a:lnTo>
                    <a:pt x="146" y="40"/>
                  </a:lnTo>
                  <a:lnTo>
                    <a:pt x="165" y="29"/>
                  </a:lnTo>
                  <a:lnTo>
                    <a:pt x="154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0" name="Freeform 35"/>
            <p:cNvSpPr/>
            <p:nvPr/>
          </p:nvSpPr>
          <p:spPr>
            <a:xfrm>
              <a:off x="1062" y="1126"/>
              <a:ext cx="187" cy="80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0"/>
                </a:cxn>
                <a:cxn ang="0">
                  <a:pos x="7" y="3"/>
                </a:cxn>
                <a:cxn ang="0">
                  <a:pos x="3" y="6"/>
                </a:cxn>
                <a:cxn ang="0">
                  <a:pos x="0" y="9"/>
                </a:cxn>
                <a:cxn ang="0">
                  <a:pos x="3" y="10"/>
                </a:cxn>
                <a:cxn ang="0">
                  <a:pos x="5" y="7"/>
                </a:cxn>
                <a:cxn ang="0">
                  <a:pos x="7" y="5"/>
                </a:cxn>
                <a:cxn ang="0">
                  <a:pos x="13" y="5"/>
                </a:cxn>
                <a:cxn ang="0">
                  <a:pos x="14" y="3"/>
                </a:cxn>
                <a:cxn ang="0">
                  <a:pos x="13" y="3"/>
                </a:cxn>
              </a:cxnLst>
              <a:rect l="0" t="0" r="0" b="0"/>
              <a:pathLst>
                <a:path w="222" h="92">
                  <a:moveTo>
                    <a:pt x="213" y="15"/>
                  </a:moveTo>
                  <a:lnTo>
                    <a:pt x="163" y="0"/>
                  </a:lnTo>
                  <a:lnTo>
                    <a:pt x="106" y="4"/>
                  </a:lnTo>
                  <a:lnTo>
                    <a:pt x="6" y="52"/>
                  </a:lnTo>
                  <a:lnTo>
                    <a:pt x="0" y="86"/>
                  </a:lnTo>
                  <a:lnTo>
                    <a:pt x="30" y="92"/>
                  </a:lnTo>
                  <a:lnTo>
                    <a:pt x="76" y="63"/>
                  </a:lnTo>
                  <a:lnTo>
                    <a:pt x="110" y="44"/>
                  </a:lnTo>
                  <a:lnTo>
                    <a:pt x="202" y="44"/>
                  </a:lnTo>
                  <a:lnTo>
                    <a:pt x="222" y="34"/>
                  </a:lnTo>
                  <a:lnTo>
                    <a:pt x="21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1" name="Freeform 36"/>
            <p:cNvSpPr/>
            <p:nvPr/>
          </p:nvSpPr>
          <p:spPr>
            <a:xfrm>
              <a:off x="1070" y="1276"/>
              <a:ext cx="159" cy="51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3"/>
                </a:cxn>
              </a:cxnLst>
              <a:rect l="0" t="0" r="0" b="0"/>
              <a:pathLst>
                <a:path w="191" h="59">
                  <a:moveTo>
                    <a:pt x="170" y="19"/>
                  </a:moveTo>
                  <a:lnTo>
                    <a:pt x="97" y="16"/>
                  </a:lnTo>
                  <a:lnTo>
                    <a:pt x="31" y="0"/>
                  </a:lnTo>
                  <a:lnTo>
                    <a:pt x="0" y="27"/>
                  </a:lnTo>
                  <a:lnTo>
                    <a:pt x="4" y="48"/>
                  </a:lnTo>
                  <a:lnTo>
                    <a:pt x="25" y="59"/>
                  </a:lnTo>
                  <a:lnTo>
                    <a:pt x="179" y="50"/>
                  </a:lnTo>
                  <a:lnTo>
                    <a:pt x="191" y="31"/>
                  </a:lnTo>
                  <a:lnTo>
                    <a:pt x="17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2" name="Freeform 37"/>
            <p:cNvSpPr/>
            <p:nvPr/>
          </p:nvSpPr>
          <p:spPr>
            <a:xfrm>
              <a:off x="158" y="1444"/>
              <a:ext cx="115" cy="1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3" y="14"/>
                </a:cxn>
                <a:cxn ang="0">
                  <a:pos x="3" y="17"/>
                </a:cxn>
                <a:cxn ang="0">
                  <a:pos x="3" y="18"/>
                </a:cxn>
                <a:cxn ang="0">
                  <a:pos x="3" y="13"/>
                </a:cxn>
                <a:cxn ang="0">
                  <a:pos x="3" y="8"/>
                </a:cxn>
                <a:cxn ang="0">
                  <a:pos x="5" y="7"/>
                </a:cxn>
                <a:cxn ang="0">
                  <a:pos x="7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7" y="0"/>
                </a:cxn>
              </a:cxnLst>
              <a:rect l="0" t="0" r="0" b="0"/>
              <a:pathLst>
                <a:path w="137" h="169">
                  <a:moveTo>
                    <a:pt x="105" y="0"/>
                  </a:moveTo>
                  <a:lnTo>
                    <a:pt x="4" y="48"/>
                  </a:lnTo>
                  <a:lnTo>
                    <a:pt x="0" y="84"/>
                  </a:lnTo>
                  <a:lnTo>
                    <a:pt x="4" y="126"/>
                  </a:lnTo>
                  <a:lnTo>
                    <a:pt x="15" y="162"/>
                  </a:lnTo>
                  <a:lnTo>
                    <a:pt x="27" y="169"/>
                  </a:lnTo>
                  <a:lnTo>
                    <a:pt x="34" y="122"/>
                  </a:lnTo>
                  <a:lnTo>
                    <a:pt x="51" y="76"/>
                  </a:lnTo>
                  <a:lnTo>
                    <a:pt x="80" y="61"/>
                  </a:lnTo>
                  <a:lnTo>
                    <a:pt x="114" y="57"/>
                  </a:lnTo>
                  <a:lnTo>
                    <a:pt x="137" y="23"/>
                  </a:lnTo>
                  <a:lnTo>
                    <a:pt x="128" y="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3" name="Freeform 38"/>
            <p:cNvSpPr/>
            <p:nvPr/>
          </p:nvSpPr>
          <p:spPr>
            <a:xfrm>
              <a:off x="254" y="1572"/>
              <a:ext cx="85" cy="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4" y="3"/>
                </a:cxn>
              </a:cxnLst>
              <a:rect l="0" t="0" r="0" b="0"/>
              <a:pathLst>
                <a:path w="103" h="87">
                  <a:moveTo>
                    <a:pt x="76" y="5"/>
                  </a:moveTo>
                  <a:lnTo>
                    <a:pt x="52" y="17"/>
                  </a:lnTo>
                  <a:lnTo>
                    <a:pt x="23" y="17"/>
                  </a:lnTo>
                  <a:lnTo>
                    <a:pt x="0" y="62"/>
                  </a:lnTo>
                  <a:lnTo>
                    <a:pt x="15" y="83"/>
                  </a:lnTo>
                  <a:lnTo>
                    <a:pt x="44" y="87"/>
                  </a:lnTo>
                  <a:lnTo>
                    <a:pt x="103" y="21"/>
                  </a:lnTo>
                  <a:lnTo>
                    <a:pt x="97" y="0"/>
                  </a:lnTo>
                  <a:lnTo>
                    <a:pt x="76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4" name="Freeform 39"/>
            <p:cNvSpPr/>
            <p:nvPr/>
          </p:nvSpPr>
          <p:spPr>
            <a:xfrm>
              <a:off x="72" y="1220"/>
              <a:ext cx="89" cy="17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3" y="11"/>
                </a:cxn>
                <a:cxn ang="0">
                  <a:pos x="3" y="18"/>
                </a:cxn>
                <a:cxn ang="0">
                  <a:pos x="3" y="23"/>
                </a:cxn>
                <a:cxn ang="0">
                  <a:pos x="3" y="26"/>
                </a:cxn>
                <a:cxn ang="0">
                  <a:pos x="7" y="23"/>
                </a:cxn>
                <a:cxn ang="0">
                  <a:pos x="7" y="18"/>
                </a:cxn>
                <a:cxn ang="0">
                  <a:pos x="7" y="10"/>
                </a:cxn>
                <a:cxn ang="0">
                  <a:pos x="4" y="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4"/>
                </a:cxn>
              </a:cxnLst>
              <a:rect l="0" t="0" r="0" b="0"/>
              <a:pathLst>
                <a:path w="105" h="193">
                  <a:moveTo>
                    <a:pt x="10" y="28"/>
                  </a:moveTo>
                  <a:lnTo>
                    <a:pt x="44" y="79"/>
                  </a:lnTo>
                  <a:lnTo>
                    <a:pt x="31" y="142"/>
                  </a:lnTo>
                  <a:lnTo>
                    <a:pt x="29" y="173"/>
                  </a:lnTo>
                  <a:lnTo>
                    <a:pt x="46" y="193"/>
                  </a:lnTo>
                  <a:lnTo>
                    <a:pt x="94" y="178"/>
                  </a:lnTo>
                  <a:lnTo>
                    <a:pt x="105" y="129"/>
                  </a:lnTo>
                  <a:lnTo>
                    <a:pt x="94" y="74"/>
                  </a:lnTo>
                  <a:lnTo>
                    <a:pt x="63" y="28"/>
                  </a:lnTo>
                  <a:lnTo>
                    <a:pt x="21" y="0"/>
                  </a:lnTo>
                  <a:lnTo>
                    <a:pt x="0" y="5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5" name="Freeform 40"/>
            <p:cNvSpPr/>
            <p:nvPr/>
          </p:nvSpPr>
          <p:spPr>
            <a:xfrm>
              <a:off x="1619" y="850"/>
              <a:ext cx="168" cy="200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8" y="17"/>
                </a:cxn>
                <a:cxn ang="0">
                  <a:pos x="6" y="17"/>
                </a:cxn>
                <a:cxn ang="0">
                  <a:pos x="3" y="14"/>
                </a:cxn>
                <a:cxn ang="0">
                  <a:pos x="3" y="15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3" y="26"/>
                </a:cxn>
                <a:cxn ang="0">
                  <a:pos x="7" y="28"/>
                </a:cxn>
                <a:cxn ang="0">
                  <a:pos x="11" y="24"/>
                </a:cxn>
                <a:cxn ang="0">
                  <a:pos x="12" y="14"/>
                </a:cxn>
                <a:cxn ang="0">
                  <a:pos x="12" y="4"/>
                </a:cxn>
                <a:cxn ang="0">
                  <a:pos x="12" y="4"/>
                </a:cxn>
                <a:cxn ang="0">
                  <a:pos x="11" y="0"/>
                </a:cxn>
                <a:cxn ang="0">
                  <a:pos x="9" y="4"/>
                </a:cxn>
              </a:cxnLst>
              <a:rect l="0" t="0" r="0" b="0"/>
              <a:pathLst>
                <a:path w="200" h="228">
                  <a:moveTo>
                    <a:pt x="149" y="36"/>
                  </a:moveTo>
                  <a:lnTo>
                    <a:pt x="133" y="137"/>
                  </a:lnTo>
                  <a:lnTo>
                    <a:pt x="90" y="138"/>
                  </a:lnTo>
                  <a:lnTo>
                    <a:pt x="46" y="114"/>
                  </a:lnTo>
                  <a:lnTo>
                    <a:pt x="16" y="118"/>
                  </a:lnTo>
                  <a:lnTo>
                    <a:pt x="0" y="148"/>
                  </a:lnTo>
                  <a:lnTo>
                    <a:pt x="2" y="184"/>
                  </a:lnTo>
                  <a:lnTo>
                    <a:pt x="25" y="213"/>
                  </a:lnTo>
                  <a:lnTo>
                    <a:pt x="105" y="228"/>
                  </a:lnTo>
                  <a:lnTo>
                    <a:pt x="175" y="192"/>
                  </a:lnTo>
                  <a:lnTo>
                    <a:pt x="200" y="116"/>
                  </a:lnTo>
                  <a:lnTo>
                    <a:pt x="198" y="32"/>
                  </a:lnTo>
                  <a:lnTo>
                    <a:pt x="190" y="7"/>
                  </a:lnTo>
                  <a:lnTo>
                    <a:pt x="175" y="0"/>
                  </a:lnTo>
                  <a:lnTo>
                    <a:pt x="14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816" name="Freeform 41"/>
            <p:cNvSpPr/>
            <p:nvPr/>
          </p:nvSpPr>
          <p:spPr>
            <a:xfrm>
              <a:off x="1978" y="1773"/>
              <a:ext cx="217" cy="204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2" y="5"/>
                </a:cxn>
                <a:cxn ang="0">
                  <a:pos x="0" y="12"/>
                </a:cxn>
                <a:cxn ang="0">
                  <a:pos x="2" y="21"/>
                </a:cxn>
                <a:cxn ang="0">
                  <a:pos x="3" y="27"/>
                </a:cxn>
                <a:cxn ang="0">
                  <a:pos x="5" y="29"/>
                </a:cxn>
                <a:cxn ang="0">
                  <a:pos x="7" y="29"/>
                </a:cxn>
                <a:cxn ang="0">
                  <a:pos x="8" y="26"/>
                </a:cxn>
                <a:cxn ang="0">
                  <a:pos x="7" y="23"/>
                </a:cxn>
                <a:cxn ang="0">
                  <a:pos x="4" y="13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8" y="5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2" y="4"/>
                </a:cxn>
              </a:cxnLst>
              <a:rect l="0" t="0" r="0" b="0"/>
              <a:pathLst>
                <a:path w="261" h="232">
                  <a:moveTo>
                    <a:pt x="249" y="11"/>
                  </a:moveTo>
                  <a:lnTo>
                    <a:pt x="183" y="0"/>
                  </a:lnTo>
                  <a:lnTo>
                    <a:pt x="99" y="7"/>
                  </a:lnTo>
                  <a:lnTo>
                    <a:pt x="31" y="38"/>
                  </a:lnTo>
                  <a:lnTo>
                    <a:pt x="0" y="98"/>
                  </a:lnTo>
                  <a:lnTo>
                    <a:pt x="17" y="163"/>
                  </a:lnTo>
                  <a:lnTo>
                    <a:pt x="63" y="211"/>
                  </a:lnTo>
                  <a:lnTo>
                    <a:pt x="101" y="232"/>
                  </a:lnTo>
                  <a:lnTo>
                    <a:pt x="139" y="228"/>
                  </a:lnTo>
                  <a:lnTo>
                    <a:pt x="160" y="207"/>
                  </a:lnTo>
                  <a:lnTo>
                    <a:pt x="148" y="174"/>
                  </a:lnTo>
                  <a:lnTo>
                    <a:pt x="82" y="100"/>
                  </a:lnTo>
                  <a:lnTo>
                    <a:pt x="91" y="78"/>
                  </a:lnTo>
                  <a:lnTo>
                    <a:pt x="112" y="62"/>
                  </a:lnTo>
                  <a:lnTo>
                    <a:pt x="175" y="41"/>
                  </a:lnTo>
                  <a:lnTo>
                    <a:pt x="242" y="41"/>
                  </a:lnTo>
                  <a:lnTo>
                    <a:pt x="261" y="30"/>
                  </a:lnTo>
                  <a:lnTo>
                    <a:pt x="24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5817" name="Group 42"/>
            <p:cNvGrpSpPr/>
            <p:nvPr/>
          </p:nvGrpSpPr>
          <p:grpSpPr>
            <a:xfrm>
              <a:off x="960" y="2112"/>
              <a:ext cx="318" cy="394"/>
              <a:chOff x="0" y="0"/>
              <a:chExt cx="358" cy="429"/>
            </a:xfrm>
          </p:grpSpPr>
          <p:sp>
            <p:nvSpPr>
              <p:cNvPr id="75818" name="Freeform 43"/>
              <p:cNvSpPr/>
              <p:nvPr/>
            </p:nvSpPr>
            <p:spPr>
              <a:xfrm>
                <a:off x="0" y="0"/>
                <a:ext cx="358" cy="4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791" h="2143">
                    <a:moveTo>
                      <a:pt x="382" y="298"/>
                    </a:moveTo>
                    <a:lnTo>
                      <a:pt x="345" y="259"/>
                    </a:lnTo>
                    <a:lnTo>
                      <a:pt x="328" y="242"/>
                    </a:lnTo>
                    <a:lnTo>
                      <a:pt x="310" y="232"/>
                    </a:lnTo>
                    <a:lnTo>
                      <a:pt x="252" y="228"/>
                    </a:lnTo>
                    <a:lnTo>
                      <a:pt x="221" y="251"/>
                    </a:lnTo>
                    <a:lnTo>
                      <a:pt x="213" y="294"/>
                    </a:lnTo>
                    <a:lnTo>
                      <a:pt x="222" y="347"/>
                    </a:lnTo>
                    <a:lnTo>
                      <a:pt x="248" y="404"/>
                    </a:lnTo>
                    <a:lnTo>
                      <a:pt x="265" y="429"/>
                    </a:lnTo>
                    <a:lnTo>
                      <a:pt x="285" y="453"/>
                    </a:lnTo>
                    <a:lnTo>
                      <a:pt x="329" y="486"/>
                    </a:lnTo>
                    <a:lnTo>
                      <a:pt x="376" y="498"/>
                    </a:lnTo>
                    <a:lnTo>
                      <a:pt x="482" y="477"/>
                    </a:lnTo>
                    <a:lnTo>
                      <a:pt x="549" y="443"/>
                    </a:lnTo>
                    <a:lnTo>
                      <a:pt x="584" y="397"/>
                    </a:lnTo>
                    <a:lnTo>
                      <a:pt x="590" y="344"/>
                    </a:lnTo>
                    <a:lnTo>
                      <a:pt x="572" y="286"/>
                    </a:lnTo>
                    <a:lnTo>
                      <a:pt x="534" y="225"/>
                    </a:lnTo>
                    <a:lnTo>
                      <a:pt x="509" y="196"/>
                    </a:lnTo>
                    <a:lnTo>
                      <a:pt x="480" y="167"/>
                    </a:lnTo>
                    <a:lnTo>
                      <a:pt x="450" y="139"/>
                    </a:lnTo>
                    <a:lnTo>
                      <a:pt x="416" y="112"/>
                    </a:lnTo>
                    <a:lnTo>
                      <a:pt x="382" y="88"/>
                    </a:lnTo>
                    <a:lnTo>
                      <a:pt x="345" y="65"/>
                    </a:lnTo>
                    <a:lnTo>
                      <a:pt x="309" y="45"/>
                    </a:lnTo>
                    <a:lnTo>
                      <a:pt x="272" y="29"/>
                    </a:lnTo>
                    <a:lnTo>
                      <a:pt x="200" y="6"/>
                    </a:lnTo>
                    <a:lnTo>
                      <a:pt x="133" y="0"/>
                    </a:lnTo>
                    <a:lnTo>
                      <a:pt x="77" y="14"/>
                    </a:lnTo>
                    <a:lnTo>
                      <a:pt x="37" y="51"/>
                    </a:lnTo>
                    <a:lnTo>
                      <a:pt x="16" y="114"/>
                    </a:lnTo>
                    <a:lnTo>
                      <a:pt x="17" y="206"/>
                    </a:lnTo>
                    <a:lnTo>
                      <a:pt x="48" y="430"/>
                    </a:lnTo>
                    <a:lnTo>
                      <a:pt x="75" y="656"/>
                    </a:lnTo>
                    <a:lnTo>
                      <a:pt x="109" y="1110"/>
                    </a:lnTo>
                    <a:lnTo>
                      <a:pt x="111" y="1223"/>
                    </a:lnTo>
                    <a:lnTo>
                      <a:pt x="108" y="1339"/>
                    </a:lnTo>
                    <a:lnTo>
                      <a:pt x="93" y="1572"/>
                    </a:lnTo>
                    <a:lnTo>
                      <a:pt x="79" y="1689"/>
                    </a:lnTo>
                    <a:lnTo>
                      <a:pt x="58" y="1807"/>
                    </a:lnTo>
                    <a:lnTo>
                      <a:pt x="32" y="1925"/>
                    </a:lnTo>
                    <a:lnTo>
                      <a:pt x="0" y="2046"/>
                    </a:lnTo>
                    <a:lnTo>
                      <a:pt x="112" y="2143"/>
                    </a:lnTo>
                    <a:lnTo>
                      <a:pt x="94" y="1930"/>
                    </a:lnTo>
                    <a:lnTo>
                      <a:pt x="240" y="2015"/>
                    </a:lnTo>
                    <a:lnTo>
                      <a:pt x="210" y="1810"/>
                    </a:lnTo>
                    <a:lnTo>
                      <a:pt x="356" y="1959"/>
                    </a:lnTo>
                    <a:lnTo>
                      <a:pt x="335" y="1725"/>
                    </a:lnTo>
                    <a:lnTo>
                      <a:pt x="467" y="1848"/>
                    </a:lnTo>
                    <a:lnTo>
                      <a:pt x="497" y="1597"/>
                    </a:lnTo>
                    <a:lnTo>
                      <a:pt x="625" y="1754"/>
                    </a:lnTo>
                    <a:lnTo>
                      <a:pt x="690" y="1541"/>
                    </a:lnTo>
                    <a:lnTo>
                      <a:pt x="802" y="1740"/>
                    </a:lnTo>
                    <a:lnTo>
                      <a:pt x="930" y="1532"/>
                    </a:lnTo>
                    <a:lnTo>
                      <a:pt x="908" y="1766"/>
                    </a:lnTo>
                    <a:lnTo>
                      <a:pt x="1148" y="1626"/>
                    </a:lnTo>
                    <a:lnTo>
                      <a:pt x="1062" y="1810"/>
                    </a:lnTo>
                    <a:lnTo>
                      <a:pt x="1243" y="1734"/>
                    </a:lnTo>
                    <a:lnTo>
                      <a:pt x="1230" y="2029"/>
                    </a:lnTo>
                    <a:lnTo>
                      <a:pt x="1315" y="1878"/>
                    </a:lnTo>
                    <a:lnTo>
                      <a:pt x="1319" y="1639"/>
                    </a:lnTo>
                    <a:lnTo>
                      <a:pt x="1342" y="1419"/>
                    </a:lnTo>
                    <a:lnTo>
                      <a:pt x="1361" y="1315"/>
                    </a:lnTo>
                    <a:lnTo>
                      <a:pt x="1385" y="1214"/>
                    </a:lnTo>
                    <a:lnTo>
                      <a:pt x="1412" y="1118"/>
                    </a:lnTo>
                    <a:lnTo>
                      <a:pt x="1442" y="1024"/>
                    </a:lnTo>
                    <a:lnTo>
                      <a:pt x="1475" y="934"/>
                    </a:lnTo>
                    <a:lnTo>
                      <a:pt x="1512" y="848"/>
                    </a:lnTo>
                    <a:lnTo>
                      <a:pt x="1530" y="806"/>
                    </a:lnTo>
                    <a:lnTo>
                      <a:pt x="1550" y="765"/>
                    </a:lnTo>
                    <a:lnTo>
                      <a:pt x="1569" y="724"/>
                    </a:lnTo>
                    <a:lnTo>
                      <a:pt x="1589" y="684"/>
                    </a:lnTo>
                    <a:lnTo>
                      <a:pt x="1610" y="645"/>
                    </a:lnTo>
                    <a:lnTo>
                      <a:pt x="1630" y="607"/>
                    </a:lnTo>
                    <a:lnTo>
                      <a:pt x="1673" y="532"/>
                    </a:lnTo>
                    <a:lnTo>
                      <a:pt x="1717" y="460"/>
                    </a:lnTo>
                    <a:lnTo>
                      <a:pt x="1739" y="424"/>
                    </a:lnTo>
                    <a:lnTo>
                      <a:pt x="1761" y="390"/>
                    </a:lnTo>
                    <a:lnTo>
                      <a:pt x="1791" y="300"/>
                    </a:lnTo>
                    <a:lnTo>
                      <a:pt x="1782" y="266"/>
                    </a:lnTo>
                    <a:lnTo>
                      <a:pt x="1759" y="238"/>
                    </a:lnTo>
                    <a:lnTo>
                      <a:pt x="1727" y="218"/>
                    </a:lnTo>
                    <a:lnTo>
                      <a:pt x="1685" y="206"/>
                    </a:lnTo>
                    <a:lnTo>
                      <a:pt x="1584" y="202"/>
                    </a:lnTo>
                    <a:lnTo>
                      <a:pt x="1475" y="228"/>
                    </a:lnTo>
                    <a:lnTo>
                      <a:pt x="1422" y="251"/>
                    </a:lnTo>
                    <a:lnTo>
                      <a:pt x="1374" y="281"/>
                    </a:lnTo>
                    <a:lnTo>
                      <a:pt x="1302" y="364"/>
                    </a:lnTo>
                    <a:lnTo>
                      <a:pt x="1273" y="477"/>
                    </a:lnTo>
                    <a:lnTo>
                      <a:pt x="1277" y="535"/>
                    </a:lnTo>
                    <a:lnTo>
                      <a:pt x="1290" y="579"/>
                    </a:lnTo>
                    <a:lnTo>
                      <a:pt x="1309" y="609"/>
                    </a:lnTo>
                    <a:lnTo>
                      <a:pt x="1333" y="630"/>
                    </a:lnTo>
                    <a:lnTo>
                      <a:pt x="1390" y="639"/>
                    </a:lnTo>
                    <a:lnTo>
                      <a:pt x="1452" y="616"/>
                    </a:lnTo>
                    <a:lnTo>
                      <a:pt x="1509" y="570"/>
                    </a:lnTo>
                    <a:lnTo>
                      <a:pt x="1548" y="513"/>
                    </a:lnTo>
                    <a:lnTo>
                      <a:pt x="1560" y="453"/>
                    </a:lnTo>
                    <a:lnTo>
                      <a:pt x="1552" y="424"/>
                    </a:lnTo>
                    <a:lnTo>
                      <a:pt x="1533" y="400"/>
                    </a:lnTo>
                    <a:lnTo>
                      <a:pt x="1506" y="387"/>
                    </a:lnTo>
                    <a:lnTo>
                      <a:pt x="1474" y="390"/>
                    </a:lnTo>
                    <a:lnTo>
                      <a:pt x="1417" y="429"/>
                    </a:lnTo>
                    <a:lnTo>
                      <a:pt x="1496" y="464"/>
                    </a:lnTo>
                    <a:lnTo>
                      <a:pt x="1503" y="484"/>
                    </a:lnTo>
                    <a:lnTo>
                      <a:pt x="1495" y="503"/>
                    </a:lnTo>
                    <a:lnTo>
                      <a:pt x="1475" y="518"/>
                    </a:lnTo>
                    <a:lnTo>
                      <a:pt x="1448" y="530"/>
                    </a:lnTo>
                    <a:lnTo>
                      <a:pt x="1391" y="530"/>
                    </a:lnTo>
                    <a:lnTo>
                      <a:pt x="1337" y="487"/>
                    </a:lnTo>
                    <a:lnTo>
                      <a:pt x="1332" y="462"/>
                    </a:lnTo>
                    <a:lnTo>
                      <a:pt x="1337" y="436"/>
                    </a:lnTo>
                    <a:lnTo>
                      <a:pt x="1353" y="409"/>
                    </a:lnTo>
                    <a:lnTo>
                      <a:pt x="1375" y="383"/>
                    </a:lnTo>
                    <a:lnTo>
                      <a:pt x="1405" y="358"/>
                    </a:lnTo>
                    <a:lnTo>
                      <a:pt x="1438" y="338"/>
                    </a:lnTo>
                    <a:lnTo>
                      <a:pt x="1474" y="321"/>
                    </a:lnTo>
                    <a:lnTo>
                      <a:pt x="1509" y="309"/>
                    </a:lnTo>
                    <a:lnTo>
                      <a:pt x="1576" y="307"/>
                    </a:lnTo>
                    <a:lnTo>
                      <a:pt x="1622" y="339"/>
                    </a:lnTo>
                    <a:lnTo>
                      <a:pt x="1633" y="416"/>
                    </a:lnTo>
                    <a:lnTo>
                      <a:pt x="1623" y="472"/>
                    </a:lnTo>
                    <a:lnTo>
                      <a:pt x="1608" y="524"/>
                    </a:lnTo>
                    <a:lnTo>
                      <a:pt x="1588" y="571"/>
                    </a:lnTo>
                    <a:lnTo>
                      <a:pt x="1563" y="614"/>
                    </a:lnTo>
                    <a:lnTo>
                      <a:pt x="1533" y="652"/>
                    </a:lnTo>
                    <a:lnTo>
                      <a:pt x="1500" y="686"/>
                    </a:lnTo>
                    <a:lnTo>
                      <a:pt x="1462" y="716"/>
                    </a:lnTo>
                    <a:lnTo>
                      <a:pt x="1420" y="742"/>
                    </a:lnTo>
                    <a:lnTo>
                      <a:pt x="1377" y="765"/>
                    </a:lnTo>
                    <a:lnTo>
                      <a:pt x="1330" y="782"/>
                    </a:lnTo>
                    <a:lnTo>
                      <a:pt x="1281" y="798"/>
                    </a:lnTo>
                    <a:lnTo>
                      <a:pt x="1230" y="808"/>
                    </a:lnTo>
                    <a:lnTo>
                      <a:pt x="1121" y="822"/>
                    </a:lnTo>
                    <a:lnTo>
                      <a:pt x="1007" y="822"/>
                    </a:lnTo>
                    <a:lnTo>
                      <a:pt x="773" y="790"/>
                    </a:lnTo>
                    <a:lnTo>
                      <a:pt x="659" y="758"/>
                    </a:lnTo>
                    <a:lnTo>
                      <a:pt x="604" y="739"/>
                    </a:lnTo>
                    <a:lnTo>
                      <a:pt x="550" y="717"/>
                    </a:lnTo>
                    <a:lnTo>
                      <a:pt x="499" y="695"/>
                    </a:lnTo>
                    <a:lnTo>
                      <a:pt x="450" y="671"/>
                    </a:lnTo>
                    <a:lnTo>
                      <a:pt x="403" y="644"/>
                    </a:lnTo>
                    <a:lnTo>
                      <a:pt x="360" y="616"/>
                    </a:lnTo>
                    <a:lnTo>
                      <a:pt x="281" y="557"/>
                    </a:lnTo>
                    <a:lnTo>
                      <a:pt x="220" y="492"/>
                    </a:lnTo>
                    <a:lnTo>
                      <a:pt x="171" y="401"/>
                    </a:lnTo>
                    <a:lnTo>
                      <a:pt x="141" y="279"/>
                    </a:lnTo>
                    <a:lnTo>
                      <a:pt x="143" y="218"/>
                    </a:lnTo>
                    <a:lnTo>
                      <a:pt x="158" y="166"/>
                    </a:lnTo>
                    <a:lnTo>
                      <a:pt x="172" y="145"/>
                    </a:lnTo>
                    <a:lnTo>
                      <a:pt x="191" y="128"/>
                    </a:lnTo>
                    <a:lnTo>
                      <a:pt x="215" y="116"/>
                    </a:lnTo>
                    <a:lnTo>
                      <a:pt x="245" y="109"/>
                    </a:lnTo>
                    <a:lnTo>
                      <a:pt x="310" y="116"/>
                    </a:lnTo>
                    <a:lnTo>
                      <a:pt x="362" y="148"/>
                    </a:lnTo>
                    <a:lnTo>
                      <a:pt x="426" y="256"/>
                    </a:lnTo>
                    <a:lnTo>
                      <a:pt x="429" y="365"/>
                    </a:lnTo>
                    <a:lnTo>
                      <a:pt x="420" y="384"/>
                    </a:lnTo>
                    <a:lnTo>
                      <a:pt x="406" y="397"/>
                    </a:lnTo>
                    <a:lnTo>
                      <a:pt x="365" y="404"/>
                    </a:lnTo>
                    <a:lnTo>
                      <a:pt x="310" y="368"/>
                    </a:lnTo>
                    <a:lnTo>
                      <a:pt x="279" y="305"/>
                    </a:lnTo>
                    <a:lnTo>
                      <a:pt x="291" y="292"/>
                    </a:lnTo>
                    <a:lnTo>
                      <a:pt x="318" y="292"/>
                    </a:lnTo>
                    <a:lnTo>
                      <a:pt x="382" y="2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19" name="Freeform 44"/>
              <p:cNvSpPr/>
              <p:nvPr/>
            </p:nvSpPr>
            <p:spPr>
              <a:xfrm>
                <a:off x="62" y="179"/>
                <a:ext cx="83" cy="8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17" h="418">
                    <a:moveTo>
                      <a:pt x="208" y="0"/>
                    </a:moveTo>
                    <a:lnTo>
                      <a:pt x="289" y="16"/>
                    </a:lnTo>
                    <a:lnTo>
                      <a:pt x="355" y="61"/>
                    </a:lnTo>
                    <a:lnTo>
                      <a:pt x="400" y="128"/>
                    </a:lnTo>
                    <a:lnTo>
                      <a:pt x="417" y="208"/>
                    </a:lnTo>
                    <a:lnTo>
                      <a:pt x="400" y="290"/>
                    </a:lnTo>
                    <a:lnTo>
                      <a:pt x="381" y="326"/>
                    </a:lnTo>
                    <a:lnTo>
                      <a:pt x="355" y="356"/>
                    </a:lnTo>
                    <a:lnTo>
                      <a:pt x="325" y="382"/>
                    </a:lnTo>
                    <a:lnTo>
                      <a:pt x="289" y="401"/>
                    </a:lnTo>
                    <a:lnTo>
                      <a:pt x="250" y="413"/>
                    </a:lnTo>
                    <a:lnTo>
                      <a:pt x="208" y="418"/>
                    </a:lnTo>
                    <a:lnTo>
                      <a:pt x="127" y="401"/>
                    </a:lnTo>
                    <a:lnTo>
                      <a:pt x="60" y="356"/>
                    </a:lnTo>
                    <a:lnTo>
                      <a:pt x="15" y="290"/>
                    </a:lnTo>
                    <a:lnTo>
                      <a:pt x="0" y="208"/>
                    </a:lnTo>
                    <a:lnTo>
                      <a:pt x="15" y="128"/>
                    </a:lnTo>
                    <a:lnTo>
                      <a:pt x="35" y="92"/>
                    </a:lnTo>
                    <a:lnTo>
                      <a:pt x="60" y="61"/>
                    </a:lnTo>
                    <a:lnTo>
                      <a:pt x="91" y="35"/>
                    </a:lnTo>
                    <a:lnTo>
                      <a:pt x="127" y="16"/>
                    </a:lnTo>
                    <a:lnTo>
                      <a:pt x="166" y="4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3C4E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20" name="Freeform 45"/>
              <p:cNvSpPr/>
              <p:nvPr/>
            </p:nvSpPr>
            <p:spPr>
              <a:xfrm>
                <a:off x="71" y="189"/>
                <a:ext cx="42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0" h="329">
                    <a:moveTo>
                      <a:pt x="210" y="53"/>
                    </a:moveTo>
                    <a:lnTo>
                      <a:pt x="149" y="41"/>
                    </a:lnTo>
                    <a:lnTo>
                      <a:pt x="99" y="57"/>
                    </a:lnTo>
                    <a:lnTo>
                      <a:pt x="63" y="94"/>
                    </a:lnTo>
                    <a:lnTo>
                      <a:pt x="42" y="141"/>
                    </a:lnTo>
                    <a:lnTo>
                      <a:pt x="40" y="192"/>
                    </a:lnTo>
                    <a:lnTo>
                      <a:pt x="59" y="238"/>
                    </a:lnTo>
                    <a:lnTo>
                      <a:pt x="104" y="273"/>
                    </a:lnTo>
                    <a:lnTo>
                      <a:pt x="175" y="286"/>
                    </a:lnTo>
                    <a:lnTo>
                      <a:pt x="163" y="329"/>
                    </a:lnTo>
                    <a:lnTo>
                      <a:pt x="84" y="307"/>
                    </a:lnTo>
                    <a:lnTo>
                      <a:pt x="31" y="265"/>
                    </a:lnTo>
                    <a:lnTo>
                      <a:pt x="3" y="210"/>
                    </a:lnTo>
                    <a:lnTo>
                      <a:pt x="0" y="149"/>
                    </a:lnTo>
                    <a:lnTo>
                      <a:pt x="16" y="90"/>
                    </a:lnTo>
                    <a:lnTo>
                      <a:pt x="32" y="64"/>
                    </a:lnTo>
                    <a:lnTo>
                      <a:pt x="51" y="40"/>
                    </a:lnTo>
                    <a:lnTo>
                      <a:pt x="73" y="22"/>
                    </a:lnTo>
                    <a:lnTo>
                      <a:pt x="101" y="8"/>
                    </a:lnTo>
                    <a:lnTo>
                      <a:pt x="163" y="0"/>
                    </a:lnTo>
                    <a:lnTo>
                      <a:pt x="21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21" name="Freeform 46"/>
              <p:cNvSpPr/>
              <p:nvPr/>
            </p:nvSpPr>
            <p:spPr>
              <a:xfrm>
                <a:off x="94" y="189"/>
                <a:ext cx="42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2" h="329">
                    <a:moveTo>
                      <a:pt x="0" y="53"/>
                    </a:moveTo>
                    <a:lnTo>
                      <a:pt x="60" y="41"/>
                    </a:lnTo>
                    <a:lnTo>
                      <a:pt x="110" y="57"/>
                    </a:lnTo>
                    <a:lnTo>
                      <a:pt x="147" y="94"/>
                    </a:lnTo>
                    <a:lnTo>
                      <a:pt x="168" y="141"/>
                    </a:lnTo>
                    <a:lnTo>
                      <a:pt x="170" y="192"/>
                    </a:lnTo>
                    <a:lnTo>
                      <a:pt x="152" y="238"/>
                    </a:lnTo>
                    <a:lnTo>
                      <a:pt x="108" y="273"/>
                    </a:lnTo>
                    <a:lnTo>
                      <a:pt x="37" y="286"/>
                    </a:lnTo>
                    <a:lnTo>
                      <a:pt x="48" y="329"/>
                    </a:lnTo>
                    <a:lnTo>
                      <a:pt x="129" y="308"/>
                    </a:lnTo>
                    <a:lnTo>
                      <a:pt x="181" y="267"/>
                    </a:lnTo>
                    <a:lnTo>
                      <a:pt x="208" y="212"/>
                    </a:lnTo>
                    <a:lnTo>
                      <a:pt x="212" y="153"/>
                    </a:lnTo>
                    <a:lnTo>
                      <a:pt x="195" y="95"/>
                    </a:lnTo>
                    <a:lnTo>
                      <a:pt x="181" y="68"/>
                    </a:lnTo>
                    <a:lnTo>
                      <a:pt x="162" y="45"/>
                    </a:lnTo>
                    <a:lnTo>
                      <a:pt x="138" y="25"/>
                    </a:lnTo>
                    <a:lnTo>
                      <a:pt x="111" y="11"/>
                    </a:lnTo>
                    <a:lnTo>
                      <a:pt x="48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22" name="Freeform 47"/>
              <p:cNvSpPr/>
              <p:nvPr/>
            </p:nvSpPr>
            <p:spPr>
              <a:xfrm>
                <a:off x="92" y="211"/>
                <a:ext cx="22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14" h="113">
                    <a:moveTo>
                      <a:pt x="56" y="0"/>
                    </a:moveTo>
                    <a:lnTo>
                      <a:pt x="98" y="15"/>
                    </a:lnTo>
                    <a:lnTo>
                      <a:pt x="114" y="55"/>
                    </a:lnTo>
                    <a:lnTo>
                      <a:pt x="98" y="97"/>
                    </a:lnTo>
                    <a:lnTo>
                      <a:pt x="79" y="109"/>
                    </a:lnTo>
                    <a:lnTo>
                      <a:pt x="56" y="113"/>
                    </a:lnTo>
                    <a:lnTo>
                      <a:pt x="16" y="97"/>
                    </a:lnTo>
                    <a:lnTo>
                      <a:pt x="0" y="55"/>
                    </a:lnTo>
                    <a:lnTo>
                      <a:pt x="16" y="15"/>
                    </a:lnTo>
                    <a:lnTo>
                      <a:pt x="33" y="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23" name="Freeform 48"/>
              <p:cNvSpPr/>
              <p:nvPr/>
            </p:nvSpPr>
            <p:spPr>
              <a:xfrm>
                <a:off x="177" y="187"/>
                <a:ext cx="83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17" h="419">
                    <a:moveTo>
                      <a:pt x="208" y="0"/>
                    </a:moveTo>
                    <a:lnTo>
                      <a:pt x="289" y="17"/>
                    </a:lnTo>
                    <a:lnTo>
                      <a:pt x="355" y="62"/>
                    </a:lnTo>
                    <a:lnTo>
                      <a:pt x="401" y="129"/>
                    </a:lnTo>
                    <a:lnTo>
                      <a:pt x="417" y="209"/>
                    </a:lnTo>
                    <a:lnTo>
                      <a:pt x="401" y="291"/>
                    </a:lnTo>
                    <a:lnTo>
                      <a:pt x="382" y="326"/>
                    </a:lnTo>
                    <a:lnTo>
                      <a:pt x="355" y="358"/>
                    </a:lnTo>
                    <a:lnTo>
                      <a:pt x="325" y="383"/>
                    </a:lnTo>
                    <a:lnTo>
                      <a:pt x="289" y="402"/>
                    </a:lnTo>
                    <a:lnTo>
                      <a:pt x="250" y="414"/>
                    </a:lnTo>
                    <a:lnTo>
                      <a:pt x="208" y="419"/>
                    </a:lnTo>
                    <a:lnTo>
                      <a:pt x="127" y="402"/>
                    </a:lnTo>
                    <a:lnTo>
                      <a:pt x="60" y="358"/>
                    </a:lnTo>
                    <a:lnTo>
                      <a:pt x="15" y="291"/>
                    </a:lnTo>
                    <a:lnTo>
                      <a:pt x="0" y="209"/>
                    </a:lnTo>
                    <a:lnTo>
                      <a:pt x="15" y="129"/>
                    </a:lnTo>
                    <a:lnTo>
                      <a:pt x="35" y="94"/>
                    </a:lnTo>
                    <a:lnTo>
                      <a:pt x="60" y="62"/>
                    </a:lnTo>
                    <a:lnTo>
                      <a:pt x="91" y="36"/>
                    </a:lnTo>
                    <a:lnTo>
                      <a:pt x="127" y="17"/>
                    </a:lnTo>
                    <a:lnTo>
                      <a:pt x="166" y="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3C4E3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24" name="Freeform 49"/>
              <p:cNvSpPr/>
              <p:nvPr/>
            </p:nvSpPr>
            <p:spPr>
              <a:xfrm>
                <a:off x="186" y="198"/>
                <a:ext cx="42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0" h="331">
                    <a:moveTo>
                      <a:pt x="210" y="53"/>
                    </a:moveTo>
                    <a:lnTo>
                      <a:pt x="149" y="41"/>
                    </a:lnTo>
                    <a:lnTo>
                      <a:pt x="99" y="58"/>
                    </a:lnTo>
                    <a:lnTo>
                      <a:pt x="63" y="93"/>
                    </a:lnTo>
                    <a:lnTo>
                      <a:pt x="41" y="141"/>
                    </a:lnTo>
                    <a:lnTo>
                      <a:pt x="39" y="192"/>
                    </a:lnTo>
                    <a:lnTo>
                      <a:pt x="59" y="239"/>
                    </a:lnTo>
                    <a:lnTo>
                      <a:pt x="103" y="272"/>
                    </a:lnTo>
                    <a:lnTo>
                      <a:pt x="175" y="285"/>
                    </a:lnTo>
                    <a:lnTo>
                      <a:pt x="163" y="331"/>
                    </a:lnTo>
                    <a:lnTo>
                      <a:pt x="83" y="308"/>
                    </a:lnTo>
                    <a:lnTo>
                      <a:pt x="31" y="265"/>
                    </a:lnTo>
                    <a:lnTo>
                      <a:pt x="3" y="210"/>
                    </a:lnTo>
                    <a:lnTo>
                      <a:pt x="0" y="149"/>
                    </a:lnTo>
                    <a:lnTo>
                      <a:pt x="16" y="90"/>
                    </a:lnTo>
                    <a:lnTo>
                      <a:pt x="31" y="64"/>
                    </a:lnTo>
                    <a:lnTo>
                      <a:pt x="50" y="41"/>
                    </a:lnTo>
                    <a:lnTo>
                      <a:pt x="73" y="22"/>
                    </a:lnTo>
                    <a:lnTo>
                      <a:pt x="101" y="8"/>
                    </a:lnTo>
                    <a:lnTo>
                      <a:pt x="163" y="0"/>
                    </a:lnTo>
                    <a:lnTo>
                      <a:pt x="21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25" name="Freeform 50"/>
              <p:cNvSpPr/>
              <p:nvPr/>
            </p:nvSpPr>
            <p:spPr>
              <a:xfrm>
                <a:off x="209" y="198"/>
                <a:ext cx="42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2" h="331">
                    <a:moveTo>
                      <a:pt x="0" y="53"/>
                    </a:moveTo>
                    <a:lnTo>
                      <a:pt x="60" y="41"/>
                    </a:lnTo>
                    <a:lnTo>
                      <a:pt x="110" y="58"/>
                    </a:lnTo>
                    <a:lnTo>
                      <a:pt x="147" y="93"/>
                    </a:lnTo>
                    <a:lnTo>
                      <a:pt x="168" y="141"/>
                    </a:lnTo>
                    <a:lnTo>
                      <a:pt x="171" y="192"/>
                    </a:lnTo>
                    <a:lnTo>
                      <a:pt x="150" y="239"/>
                    </a:lnTo>
                    <a:lnTo>
                      <a:pt x="108" y="272"/>
                    </a:lnTo>
                    <a:lnTo>
                      <a:pt x="37" y="285"/>
                    </a:lnTo>
                    <a:lnTo>
                      <a:pt x="48" y="331"/>
                    </a:lnTo>
                    <a:lnTo>
                      <a:pt x="128" y="308"/>
                    </a:lnTo>
                    <a:lnTo>
                      <a:pt x="181" y="267"/>
                    </a:lnTo>
                    <a:lnTo>
                      <a:pt x="209" y="212"/>
                    </a:lnTo>
                    <a:lnTo>
                      <a:pt x="212" y="153"/>
                    </a:lnTo>
                    <a:lnTo>
                      <a:pt x="195" y="95"/>
                    </a:lnTo>
                    <a:lnTo>
                      <a:pt x="180" y="69"/>
                    </a:lnTo>
                    <a:lnTo>
                      <a:pt x="161" y="45"/>
                    </a:lnTo>
                    <a:lnTo>
                      <a:pt x="139" y="26"/>
                    </a:lnTo>
                    <a:lnTo>
                      <a:pt x="111" y="10"/>
                    </a:lnTo>
                    <a:lnTo>
                      <a:pt x="48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26" name="Freeform 51"/>
              <p:cNvSpPr/>
              <p:nvPr/>
            </p:nvSpPr>
            <p:spPr>
              <a:xfrm>
                <a:off x="207" y="220"/>
                <a:ext cx="23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14" h="113">
                    <a:moveTo>
                      <a:pt x="56" y="0"/>
                    </a:moveTo>
                    <a:lnTo>
                      <a:pt x="98" y="15"/>
                    </a:lnTo>
                    <a:lnTo>
                      <a:pt x="114" y="56"/>
                    </a:lnTo>
                    <a:lnTo>
                      <a:pt x="98" y="97"/>
                    </a:lnTo>
                    <a:lnTo>
                      <a:pt x="79" y="110"/>
                    </a:lnTo>
                    <a:lnTo>
                      <a:pt x="56" y="113"/>
                    </a:lnTo>
                    <a:lnTo>
                      <a:pt x="16" y="97"/>
                    </a:lnTo>
                    <a:lnTo>
                      <a:pt x="0" y="56"/>
                    </a:lnTo>
                    <a:lnTo>
                      <a:pt x="16" y="15"/>
                    </a:lnTo>
                    <a:lnTo>
                      <a:pt x="34" y="4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827" name="Group 52"/>
            <p:cNvGrpSpPr/>
            <p:nvPr/>
          </p:nvGrpSpPr>
          <p:grpSpPr>
            <a:xfrm rot="-8964565">
              <a:off x="96" y="1440"/>
              <a:ext cx="328" cy="563"/>
              <a:chOff x="0" y="0"/>
              <a:chExt cx="307" cy="509"/>
            </a:xfrm>
          </p:grpSpPr>
          <p:sp>
            <p:nvSpPr>
              <p:cNvPr id="75828" name="Freeform 53"/>
              <p:cNvSpPr/>
              <p:nvPr/>
            </p:nvSpPr>
            <p:spPr>
              <a:xfrm>
                <a:off x="0" y="0"/>
                <a:ext cx="307" cy="5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532" h="2543">
                    <a:moveTo>
                      <a:pt x="1046" y="776"/>
                    </a:moveTo>
                    <a:lnTo>
                      <a:pt x="1211" y="857"/>
                    </a:lnTo>
                    <a:lnTo>
                      <a:pt x="1172" y="909"/>
                    </a:lnTo>
                    <a:lnTo>
                      <a:pt x="1016" y="820"/>
                    </a:lnTo>
                    <a:lnTo>
                      <a:pt x="985" y="859"/>
                    </a:lnTo>
                    <a:lnTo>
                      <a:pt x="950" y="894"/>
                    </a:lnTo>
                    <a:lnTo>
                      <a:pt x="911" y="923"/>
                    </a:lnTo>
                    <a:lnTo>
                      <a:pt x="869" y="948"/>
                    </a:lnTo>
                    <a:lnTo>
                      <a:pt x="924" y="993"/>
                    </a:lnTo>
                    <a:lnTo>
                      <a:pt x="967" y="1062"/>
                    </a:lnTo>
                    <a:lnTo>
                      <a:pt x="1025" y="1253"/>
                    </a:lnTo>
                    <a:lnTo>
                      <a:pt x="1056" y="1494"/>
                    </a:lnTo>
                    <a:lnTo>
                      <a:pt x="1076" y="1755"/>
                    </a:lnTo>
                    <a:lnTo>
                      <a:pt x="1100" y="2007"/>
                    </a:lnTo>
                    <a:lnTo>
                      <a:pt x="1118" y="2121"/>
                    </a:lnTo>
                    <a:lnTo>
                      <a:pt x="1142" y="2223"/>
                    </a:lnTo>
                    <a:lnTo>
                      <a:pt x="1158" y="2268"/>
                    </a:lnTo>
                    <a:lnTo>
                      <a:pt x="1175" y="2307"/>
                    </a:lnTo>
                    <a:lnTo>
                      <a:pt x="1195" y="2343"/>
                    </a:lnTo>
                    <a:lnTo>
                      <a:pt x="1219" y="2373"/>
                    </a:lnTo>
                    <a:lnTo>
                      <a:pt x="1245" y="2397"/>
                    </a:lnTo>
                    <a:lnTo>
                      <a:pt x="1274" y="2415"/>
                    </a:lnTo>
                    <a:lnTo>
                      <a:pt x="1308" y="2425"/>
                    </a:lnTo>
                    <a:lnTo>
                      <a:pt x="1344" y="2429"/>
                    </a:lnTo>
                    <a:lnTo>
                      <a:pt x="1402" y="2411"/>
                    </a:lnTo>
                    <a:lnTo>
                      <a:pt x="1443" y="2362"/>
                    </a:lnTo>
                    <a:lnTo>
                      <a:pt x="1465" y="2291"/>
                    </a:lnTo>
                    <a:lnTo>
                      <a:pt x="1474" y="2208"/>
                    </a:lnTo>
                    <a:lnTo>
                      <a:pt x="1472" y="2119"/>
                    </a:lnTo>
                    <a:lnTo>
                      <a:pt x="1458" y="2035"/>
                    </a:lnTo>
                    <a:lnTo>
                      <a:pt x="1437" y="1963"/>
                    </a:lnTo>
                    <a:lnTo>
                      <a:pt x="1425" y="1935"/>
                    </a:lnTo>
                    <a:lnTo>
                      <a:pt x="1410" y="1914"/>
                    </a:lnTo>
                    <a:lnTo>
                      <a:pt x="1393" y="1898"/>
                    </a:lnTo>
                    <a:lnTo>
                      <a:pt x="1374" y="1894"/>
                    </a:lnTo>
                    <a:lnTo>
                      <a:pt x="1333" y="1908"/>
                    </a:lnTo>
                    <a:lnTo>
                      <a:pt x="1292" y="1950"/>
                    </a:lnTo>
                    <a:lnTo>
                      <a:pt x="1258" y="2008"/>
                    </a:lnTo>
                    <a:lnTo>
                      <a:pt x="1236" y="2076"/>
                    </a:lnTo>
                    <a:lnTo>
                      <a:pt x="1230" y="2144"/>
                    </a:lnTo>
                    <a:lnTo>
                      <a:pt x="1235" y="2176"/>
                    </a:lnTo>
                    <a:lnTo>
                      <a:pt x="1247" y="2204"/>
                    </a:lnTo>
                    <a:lnTo>
                      <a:pt x="1265" y="2228"/>
                    </a:lnTo>
                    <a:lnTo>
                      <a:pt x="1291" y="2246"/>
                    </a:lnTo>
                    <a:lnTo>
                      <a:pt x="1322" y="2253"/>
                    </a:lnTo>
                    <a:lnTo>
                      <a:pt x="1348" y="2241"/>
                    </a:lnTo>
                    <a:lnTo>
                      <a:pt x="1381" y="2181"/>
                    </a:lnTo>
                    <a:lnTo>
                      <a:pt x="1387" y="2145"/>
                    </a:lnTo>
                    <a:lnTo>
                      <a:pt x="1382" y="2113"/>
                    </a:lnTo>
                    <a:lnTo>
                      <a:pt x="1367" y="2089"/>
                    </a:lnTo>
                    <a:lnTo>
                      <a:pt x="1343" y="2079"/>
                    </a:lnTo>
                    <a:lnTo>
                      <a:pt x="1319" y="2109"/>
                    </a:lnTo>
                    <a:lnTo>
                      <a:pt x="1291" y="2159"/>
                    </a:lnTo>
                    <a:lnTo>
                      <a:pt x="1294" y="2077"/>
                    </a:lnTo>
                    <a:lnTo>
                      <a:pt x="1318" y="2050"/>
                    </a:lnTo>
                    <a:lnTo>
                      <a:pt x="1374" y="2041"/>
                    </a:lnTo>
                    <a:lnTo>
                      <a:pt x="1403" y="2076"/>
                    </a:lnTo>
                    <a:lnTo>
                      <a:pt x="1419" y="2153"/>
                    </a:lnTo>
                    <a:lnTo>
                      <a:pt x="1415" y="2196"/>
                    </a:lnTo>
                    <a:lnTo>
                      <a:pt x="1399" y="2235"/>
                    </a:lnTo>
                    <a:lnTo>
                      <a:pt x="1370" y="2266"/>
                    </a:lnTo>
                    <a:lnTo>
                      <a:pt x="1348" y="2277"/>
                    </a:lnTo>
                    <a:lnTo>
                      <a:pt x="1322" y="2283"/>
                    </a:lnTo>
                    <a:lnTo>
                      <a:pt x="1265" y="2272"/>
                    </a:lnTo>
                    <a:lnTo>
                      <a:pt x="1225" y="2225"/>
                    </a:lnTo>
                    <a:lnTo>
                      <a:pt x="1202" y="2154"/>
                    </a:lnTo>
                    <a:lnTo>
                      <a:pt x="1199" y="2072"/>
                    </a:lnTo>
                    <a:lnTo>
                      <a:pt x="1216" y="1990"/>
                    </a:lnTo>
                    <a:lnTo>
                      <a:pt x="1232" y="1952"/>
                    </a:lnTo>
                    <a:lnTo>
                      <a:pt x="1255" y="1920"/>
                    </a:lnTo>
                    <a:lnTo>
                      <a:pt x="1283" y="1893"/>
                    </a:lnTo>
                    <a:lnTo>
                      <a:pt x="1317" y="1873"/>
                    </a:lnTo>
                    <a:lnTo>
                      <a:pt x="1357" y="1862"/>
                    </a:lnTo>
                    <a:lnTo>
                      <a:pt x="1403" y="1862"/>
                    </a:lnTo>
                    <a:lnTo>
                      <a:pt x="1440" y="1874"/>
                    </a:lnTo>
                    <a:lnTo>
                      <a:pt x="1471" y="1901"/>
                    </a:lnTo>
                    <a:lnTo>
                      <a:pt x="1514" y="1985"/>
                    </a:lnTo>
                    <a:lnTo>
                      <a:pt x="1532" y="2098"/>
                    </a:lnTo>
                    <a:lnTo>
                      <a:pt x="1526" y="2222"/>
                    </a:lnTo>
                    <a:lnTo>
                      <a:pt x="1514" y="2281"/>
                    </a:lnTo>
                    <a:lnTo>
                      <a:pt x="1494" y="2337"/>
                    </a:lnTo>
                    <a:lnTo>
                      <a:pt x="1470" y="2385"/>
                    </a:lnTo>
                    <a:lnTo>
                      <a:pt x="1455" y="2407"/>
                    </a:lnTo>
                    <a:lnTo>
                      <a:pt x="1439" y="2425"/>
                    </a:lnTo>
                    <a:lnTo>
                      <a:pt x="1402" y="2454"/>
                    </a:lnTo>
                    <a:lnTo>
                      <a:pt x="1360" y="2467"/>
                    </a:lnTo>
                    <a:lnTo>
                      <a:pt x="1311" y="2467"/>
                    </a:lnTo>
                    <a:lnTo>
                      <a:pt x="1256" y="2447"/>
                    </a:lnTo>
                    <a:lnTo>
                      <a:pt x="1218" y="2425"/>
                    </a:lnTo>
                    <a:lnTo>
                      <a:pt x="1185" y="2396"/>
                    </a:lnTo>
                    <a:lnTo>
                      <a:pt x="1155" y="2362"/>
                    </a:lnTo>
                    <a:lnTo>
                      <a:pt x="1129" y="2324"/>
                    </a:lnTo>
                    <a:lnTo>
                      <a:pt x="1106" y="2281"/>
                    </a:lnTo>
                    <a:lnTo>
                      <a:pt x="1087" y="2234"/>
                    </a:lnTo>
                    <a:lnTo>
                      <a:pt x="1056" y="2131"/>
                    </a:lnTo>
                    <a:lnTo>
                      <a:pt x="1020" y="1894"/>
                    </a:lnTo>
                    <a:lnTo>
                      <a:pt x="1002" y="1639"/>
                    </a:lnTo>
                    <a:lnTo>
                      <a:pt x="986" y="1395"/>
                    </a:lnTo>
                    <a:lnTo>
                      <a:pt x="974" y="1285"/>
                    </a:lnTo>
                    <a:lnTo>
                      <a:pt x="956" y="1186"/>
                    </a:lnTo>
                    <a:lnTo>
                      <a:pt x="944" y="1142"/>
                    </a:lnTo>
                    <a:lnTo>
                      <a:pt x="930" y="1103"/>
                    </a:lnTo>
                    <a:lnTo>
                      <a:pt x="913" y="1069"/>
                    </a:lnTo>
                    <a:lnTo>
                      <a:pt x="894" y="1039"/>
                    </a:lnTo>
                    <a:lnTo>
                      <a:pt x="871" y="1015"/>
                    </a:lnTo>
                    <a:lnTo>
                      <a:pt x="845" y="997"/>
                    </a:lnTo>
                    <a:lnTo>
                      <a:pt x="815" y="986"/>
                    </a:lnTo>
                    <a:lnTo>
                      <a:pt x="782" y="980"/>
                    </a:lnTo>
                    <a:lnTo>
                      <a:pt x="728" y="991"/>
                    </a:lnTo>
                    <a:lnTo>
                      <a:pt x="692" y="1032"/>
                    </a:lnTo>
                    <a:lnTo>
                      <a:pt x="672" y="1102"/>
                    </a:lnTo>
                    <a:lnTo>
                      <a:pt x="667" y="1195"/>
                    </a:lnTo>
                    <a:lnTo>
                      <a:pt x="672" y="1308"/>
                    </a:lnTo>
                    <a:lnTo>
                      <a:pt x="686" y="1435"/>
                    </a:lnTo>
                    <a:lnTo>
                      <a:pt x="704" y="1572"/>
                    </a:lnTo>
                    <a:lnTo>
                      <a:pt x="725" y="1714"/>
                    </a:lnTo>
                    <a:lnTo>
                      <a:pt x="745" y="1859"/>
                    </a:lnTo>
                    <a:lnTo>
                      <a:pt x="770" y="2136"/>
                    </a:lnTo>
                    <a:lnTo>
                      <a:pt x="770" y="2260"/>
                    </a:lnTo>
                    <a:lnTo>
                      <a:pt x="758" y="2366"/>
                    </a:lnTo>
                    <a:lnTo>
                      <a:pt x="745" y="2412"/>
                    </a:lnTo>
                    <a:lnTo>
                      <a:pt x="728" y="2453"/>
                    </a:lnTo>
                    <a:lnTo>
                      <a:pt x="707" y="2488"/>
                    </a:lnTo>
                    <a:lnTo>
                      <a:pt x="681" y="2516"/>
                    </a:lnTo>
                    <a:lnTo>
                      <a:pt x="650" y="2536"/>
                    </a:lnTo>
                    <a:lnTo>
                      <a:pt x="613" y="2543"/>
                    </a:lnTo>
                    <a:lnTo>
                      <a:pt x="519" y="2543"/>
                    </a:lnTo>
                    <a:lnTo>
                      <a:pt x="471" y="2523"/>
                    </a:lnTo>
                    <a:lnTo>
                      <a:pt x="433" y="2473"/>
                    </a:lnTo>
                    <a:lnTo>
                      <a:pt x="388" y="2327"/>
                    </a:lnTo>
                    <a:lnTo>
                      <a:pt x="382" y="2247"/>
                    </a:lnTo>
                    <a:lnTo>
                      <a:pt x="388" y="2173"/>
                    </a:lnTo>
                    <a:lnTo>
                      <a:pt x="408" y="2114"/>
                    </a:lnTo>
                    <a:lnTo>
                      <a:pt x="423" y="2091"/>
                    </a:lnTo>
                    <a:lnTo>
                      <a:pt x="442" y="2076"/>
                    </a:lnTo>
                    <a:lnTo>
                      <a:pt x="487" y="2063"/>
                    </a:lnTo>
                    <a:lnTo>
                      <a:pt x="529" y="2080"/>
                    </a:lnTo>
                    <a:lnTo>
                      <a:pt x="567" y="2118"/>
                    </a:lnTo>
                    <a:lnTo>
                      <a:pt x="597" y="2171"/>
                    </a:lnTo>
                    <a:lnTo>
                      <a:pt x="627" y="2289"/>
                    </a:lnTo>
                    <a:lnTo>
                      <a:pt x="623" y="2341"/>
                    </a:lnTo>
                    <a:lnTo>
                      <a:pt x="601" y="2378"/>
                    </a:lnTo>
                    <a:lnTo>
                      <a:pt x="572" y="2391"/>
                    </a:lnTo>
                    <a:lnTo>
                      <a:pt x="541" y="2383"/>
                    </a:lnTo>
                    <a:lnTo>
                      <a:pt x="482" y="2329"/>
                    </a:lnTo>
                    <a:lnTo>
                      <a:pt x="460" y="2263"/>
                    </a:lnTo>
                    <a:lnTo>
                      <a:pt x="472" y="2240"/>
                    </a:lnTo>
                    <a:lnTo>
                      <a:pt x="506" y="2229"/>
                    </a:lnTo>
                    <a:lnTo>
                      <a:pt x="532" y="2245"/>
                    </a:lnTo>
                    <a:lnTo>
                      <a:pt x="554" y="2269"/>
                    </a:lnTo>
                    <a:lnTo>
                      <a:pt x="507" y="2287"/>
                    </a:lnTo>
                    <a:lnTo>
                      <a:pt x="507" y="2300"/>
                    </a:lnTo>
                    <a:lnTo>
                      <a:pt x="516" y="2315"/>
                    </a:lnTo>
                    <a:lnTo>
                      <a:pt x="547" y="2339"/>
                    </a:lnTo>
                    <a:lnTo>
                      <a:pt x="565" y="2350"/>
                    </a:lnTo>
                    <a:lnTo>
                      <a:pt x="583" y="2328"/>
                    </a:lnTo>
                    <a:lnTo>
                      <a:pt x="591" y="2298"/>
                    </a:lnTo>
                    <a:lnTo>
                      <a:pt x="578" y="2224"/>
                    </a:lnTo>
                    <a:lnTo>
                      <a:pt x="561" y="2188"/>
                    </a:lnTo>
                    <a:lnTo>
                      <a:pt x="538" y="2158"/>
                    </a:lnTo>
                    <a:lnTo>
                      <a:pt x="514" y="2136"/>
                    </a:lnTo>
                    <a:lnTo>
                      <a:pt x="486" y="2130"/>
                    </a:lnTo>
                    <a:lnTo>
                      <a:pt x="451" y="2146"/>
                    </a:lnTo>
                    <a:lnTo>
                      <a:pt x="428" y="2194"/>
                    </a:lnTo>
                    <a:lnTo>
                      <a:pt x="425" y="2329"/>
                    </a:lnTo>
                    <a:lnTo>
                      <a:pt x="445" y="2399"/>
                    </a:lnTo>
                    <a:lnTo>
                      <a:pt x="461" y="2428"/>
                    </a:lnTo>
                    <a:lnTo>
                      <a:pt x="480" y="2454"/>
                    </a:lnTo>
                    <a:lnTo>
                      <a:pt x="502" y="2473"/>
                    </a:lnTo>
                    <a:lnTo>
                      <a:pt x="529" y="2484"/>
                    </a:lnTo>
                    <a:lnTo>
                      <a:pt x="596" y="2481"/>
                    </a:lnTo>
                    <a:lnTo>
                      <a:pt x="654" y="2447"/>
                    </a:lnTo>
                    <a:lnTo>
                      <a:pt x="692" y="2393"/>
                    </a:lnTo>
                    <a:lnTo>
                      <a:pt x="716" y="2323"/>
                    </a:lnTo>
                    <a:lnTo>
                      <a:pt x="726" y="2237"/>
                    </a:lnTo>
                    <a:lnTo>
                      <a:pt x="714" y="2033"/>
                    </a:lnTo>
                    <a:lnTo>
                      <a:pt x="697" y="1919"/>
                    </a:lnTo>
                    <a:lnTo>
                      <a:pt x="676" y="1800"/>
                    </a:lnTo>
                    <a:lnTo>
                      <a:pt x="652" y="1680"/>
                    </a:lnTo>
                    <a:lnTo>
                      <a:pt x="629" y="1559"/>
                    </a:lnTo>
                    <a:lnTo>
                      <a:pt x="592" y="1332"/>
                    </a:lnTo>
                    <a:lnTo>
                      <a:pt x="587" y="1136"/>
                    </a:lnTo>
                    <a:lnTo>
                      <a:pt x="600" y="1058"/>
                    </a:lnTo>
                    <a:lnTo>
                      <a:pt x="611" y="1024"/>
                    </a:lnTo>
                    <a:lnTo>
                      <a:pt x="627" y="995"/>
                    </a:lnTo>
                    <a:lnTo>
                      <a:pt x="481" y="975"/>
                    </a:lnTo>
                    <a:lnTo>
                      <a:pt x="403" y="952"/>
                    </a:lnTo>
                    <a:lnTo>
                      <a:pt x="325" y="921"/>
                    </a:lnTo>
                    <a:lnTo>
                      <a:pt x="284" y="903"/>
                    </a:lnTo>
                    <a:lnTo>
                      <a:pt x="244" y="883"/>
                    </a:lnTo>
                    <a:lnTo>
                      <a:pt x="203" y="860"/>
                    </a:lnTo>
                    <a:lnTo>
                      <a:pt x="163" y="836"/>
                    </a:lnTo>
                    <a:lnTo>
                      <a:pt x="122" y="809"/>
                    </a:lnTo>
                    <a:lnTo>
                      <a:pt x="81" y="781"/>
                    </a:lnTo>
                    <a:lnTo>
                      <a:pt x="60" y="765"/>
                    </a:lnTo>
                    <a:lnTo>
                      <a:pt x="40" y="750"/>
                    </a:lnTo>
                    <a:lnTo>
                      <a:pt x="0" y="718"/>
                    </a:lnTo>
                    <a:lnTo>
                      <a:pt x="95" y="717"/>
                    </a:lnTo>
                    <a:lnTo>
                      <a:pt x="190" y="703"/>
                    </a:lnTo>
                    <a:lnTo>
                      <a:pt x="282" y="673"/>
                    </a:lnTo>
                    <a:lnTo>
                      <a:pt x="327" y="653"/>
                    </a:lnTo>
                    <a:lnTo>
                      <a:pt x="372" y="627"/>
                    </a:lnTo>
                    <a:lnTo>
                      <a:pt x="417" y="599"/>
                    </a:lnTo>
                    <a:lnTo>
                      <a:pt x="461" y="565"/>
                    </a:lnTo>
                    <a:lnTo>
                      <a:pt x="505" y="527"/>
                    </a:lnTo>
                    <a:lnTo>
                      <a:pt x="547" y="486"/>
                    </a:lnTo>
                    <a:lnTo>
                      <a:pt x="590" y="440"/>
                    </a:lnTo>
                    <a:lnTo>
                      <a:pt x="610" y="415"/>
                    </a:lnTo>
                    <a:lnTo>
                      <a:pt x="632" y="388"/>
                    </a:lnTo>
                    <a:lnTo>
                      <a:pt x="652" y="361"/>
                    </a:lnTo>
                    <a:lnTo>
                      <a:pt x="673" y="333"/>
                    </a:lnTo>
                    <a:lnTo>
                      <a:pt x="694" y="303"/>
                    </a:lnTo>
                    <a:lnTo>
                      <a:pt x="714" y="272"/>
                    </a:lnTo>
                    <a:lnTo>
                      <a:pt x="739" y="242"/>
                    </a:lnTo>
                    <a:lnTo>
                      <a:pt x="768" y="217"/>
                    </a:lnTo>
                    <a:lnTo>
                      <a:pt x="802" y="196"/>
                    </a:lnTo>
                    <a:lnTo>
                      <a:pt x="840" y="181"/>
                    </a:lnTo>
                    <a:lnTo>
                      <a:pt x="920" y="170"/>
                    </a:lnTo>
                    <a:lnTo>
                      <a:pt x="998" y="187"/>
                    </a:lnTo>
                    <a:lnTo>
                      <a:pt x="1141" y="0"/>
                    </a:lnTo>
                    <a:lnTo>
                      <a:pt x="1208" y="33"/>
                    </a:lnTo>
                    <a:lnTo>
                      <a:pt x="1054" y="221"/>
                    </a:lnTo>
                    <a:lnTo>
                      <a:pt x="1112" y="327"/>
                    </a:lnTo>
                    <a:lnTo>
                      <a:pt x="1315" y="246"/>
                    </a:lnTo>
                    <a:lnTo>
                      <a:pt x="1340" y="321"/>
                    </a:lnTo>
                    <a:lnTo>
                      <a:pt x="1127" y="393"/>
                    </a:lnTo>
                    <a:lnTo>
                      <a:pt x="1120" y="505"/>
                    </a:lnTo>
                    <a:lnTo>
                      <a:pt x="1337" y="508"/>
                    </a:lnTo>
                    <a:lnTo>
                      <a:pt x="1329" y="585"/>
                    </a:lnTo>
                    <a:lnTo>
                      <a:pt x="1115" y="563"/>
                    </a:lnTo>
                    <a:lnTo>
                      <a:pt x="1094" y="652"/>
                    </a:lnTo>
                    <a:lnTo>
                      <a:pt x="1289" y="703"/>
                    </a:lnTo>
                    <a:lnTo>
                      <a:pt x="1271" y="773"/>
                    </a:lnTo>
                    <a:lnTo>
                      <a:pt x="1075" y="713"/>
                    </a:lnTo>
                    <a:lnTo>
                      <a:pt x="1046" y="7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29" name="Freeform 54"/>
              <p:cNvSpPr/>
              <p:nvPr/>
            </p:nvSpPr>
            <p:spPr>
              <a:xfrm>
                <a:off x="118" y="79"/>
                <a:ext cx="77" cy="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88" h="390">
                    <a:moveTo>
                      <a:pt x="194" y="0"/>
                    </a:moveTo>
                    <a:lnTo>
                      <a:pt x="270" y="16"/>
                    </a:lnTo>
                    <a:lnTo>
                      <a:pt x="331" y="58"/>
                    </a:lnTo>
                    <a:lnTo>
                      <a:pt x="373" y="120"/>
                    </a:lnTo>
                    <a:lnTo>
                      <a:pt x="388" y="195"/>
                    </a:lnTo>
                    <a:lnTo>
                      <a:pt x="373" y="270"/>
                    </a:lnTo>
                    <a:lnTo>
                      <a:pt x="355" y="304"/>
                    </a:lnTo>
                    <a:lnTo>
                      <a:pt x="331" y="333"/>
                    </a:lnTo>
                    <a:lnTo>
                      <a:pt x="302" y="357"/>
                    </a:lnTo>
                    <a:lnTo>
                      <a:pt x="270" y="375"/>
                    </a:lnTo>
                    <a:lnTo>
                      <a:pt x="234" y="386"/>
                    </a:lnTo>
                    <a:lnTo>
                      <a:pt x="194" y="390"/>
                    </a:lnTo>
                    <a:lnTo>
                      <a:pt x="119" y="375"/>
                    </a:lnTo>
                    <a:lnTo>
                      <a:pt x="57" y="333"/>
                    </a:lnTo>
                    <a:lnTo>
                      <a:pt x="14" y="270"/>
                    </a:lnTo>
                    <a:lnTo>
                      <a:pt x="0" y="195"/>
                    </a:lnTo>
                    <a:lnTo>
                      <a:pt x="3" y="156"/>
                    </a:lnTo>
                    <a:lnTo>
                      <a:pt x="14" y="120"/>
                    </a:lnTo>
                    <a:lnTo>
                      <a:pt x="33" y="86"/>
                    </a:lnTo>
                    <a:lnTo>
                      <a:pt x="57" y="58"/>
                    </a:lnTo>
                    <a:lnTo>
                      <a:pt x="86" y="34"/>
                    </a:lnTo>
                    <a:lnTo>
                      <a:pt x="119" y="16"/>
                    </a:lnTo>
                    <a:lnTo>
                      <a:pt x="156" y="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30" name="Freeform 55"/>
              <p:cNvSpPr/>
              <p:nvPr/>
            </p:nvSpPr>
            <p:spPr>
              <a:xfrm>
                <a:off x="126" y="89"/>
                <a:ext cx="39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97" h="307">
                    <a:moveTo>
                      <a:pt x="197" y="50"/>
                    </a:moveTo>
                    <a:lnTo>
                      <a:pt x="140" y="39"/>
                    </a:lnTo>
                    <a:lnTo>
                      <a:pt x="94" y="54"/>
                    </a:lnTo>
                    <a:lnTo>
                      <a:pt x="59" y="88"/>
                    </a:lnTo>
                    <a:lnTo>
                      <a:pt x="40" y="132"/>
                    </a:lnTo>
                    <a:lnTo>
                      <a:pt x="37" y="180"/>
                    </a:lnTo>
                    <a:lnTo>
                      <a:pt x="55" y="223"/>
                    </a:lnTo>
                    <a:lnTo>
                      <a:pt x="73" y="241"/>
                    </a:lnTo>
                    <a:lnTo>
                      <a:pt x="97" y="255"/>
                    </a:lnTo>
                    <a:lnTo>
                      <a:pt x="163" y="266"/>
                    </a:lnTo>
                    <a:lnTo>
                      <a:pt x="154" y="307"/>
                    </a:lnTo>
                    <a:lnTo>
                      <a:pt x="79" y="287"/>
                    </a:lnTo>
                    <a:lnTo>
                      <a:pt x="30" y="247"/>
                    </a:lnTo>
                    <a:lnTo>
                      <a:pt x="4" y="196"/>
                    </a:lnTo>
                    <a:lnTo>
                      <a:pt x="0" y="138"/>
                    </a:lnTo>
                    <a:lnTo>
                      <a:pt x="15" y="83"/>
                    </a:lnTo>
                    <a:lnTo>
                      <a:pt x="30" y="59"/>
                    </a:lnTo>
                    <a:lnTo>
                      <a:pt x="48" y="37"/>
                    </a:lnTo>
                    <a:lnTo>
                      <a:pt x="70" y="21"/>
                    </a:lnTo>
                    <a:lnTo>
                      <a:pt x="95" y="7"/>
                    </a:lnTo>
                    <a:lnTo>
                      <a:pt x="154" y="0"/>
                    </a:lnTo>
                    <a:lnTo>
                      <a:pt x="197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31" name="Freeform 56"/>
              <p:cNvSpPr/>
              <p:nvPr/>
            </p:nvSpPr>
            <p:spPr>
              <a:xfrm>
                <a:off x="148" y="89"/>
                <a:ext cx="39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97" h="307">
                    <a:moveTo>
                      <a:pt x="0" y="50"/>
                    </a:moveTo>
                    <a:lnTo>
                      <a:pt x="57" y="39"/>
                    </a:lnTo>
                    <a:lnTo>
                      <a:pt x="103" y="54"/>
                    </a:lnTo>
                    <a:lnTo>
                      <a:pt x="138" y="88"/>
                    </a:lnTo>
                    <a:lnTo>
                      <a:pt x="157" y="132"/>
                    </a:lnTo>
                    <a:lnTo>
                      <a:pt x="159" y="180"/>
                    </a:lnTo>
                    <a:lnTo>
                      <a:pt x="141" y="223"/>
                    </a:lnTo>
                    <a:lnTo>
                      <a:pt x="123" y="241"/>
                    </a:lnTo>
                    <a:lnTo>
                      <a:pt x="100" y="255"/>
                    </a:lnTo>
                    <a:lnTo>
                      <a:pt x="33" y="266"/>
                    </a:lnTo>
                    <a:lnTo>
                      <a:pt x="46" y="307"/>
                    </a:lnTo>
                    <a:lnTo>
                      <a:pt x="121" y="287"/>
                    </a:lnTo>
                    <a:lnTo>
                      <a:pt x="169" y="248"/>
                    </a:lnTo>
                    <a:lnTo>
                      <a:pt x="194" y="198"/>
                    </a:lnTo>
                    <a:lnTo>
                      <a:pt x="197" y="143"/>
                    </a:lnTo>
                    <a:lnTo>
                      <a:pt x="183" y="88"/>
                    </a:lnTo>
                    <a:lnTo>
                      <a:pt x="169" y="64"/>
                    </a:lnTo>
                    <a:lnTo>
                      <a:pt x="151" y="42"/>
                    </a:lnTo>
                    <a:lnTo>
                      <a:pt x="130" y="24"/>
                    </a:lnTo>
                    <a:lnTo>
                      <a:pt x="105" y="10"/>
                    </a:lnTo>
                    <a:lnTo>
                      <a:pt x="46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32" name="Freeform 57"/>
              <p:cNvSpPr/>
              <p:nvPr/>
            </p:nvSpPr>
            <p:spPr>
              <a:xfrm>
                <a:off x="145" y="109"/>
                <a:ext cx="22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07" h="107">
                    <a:moveTo>
                      <a:pt x="54" y="0"/>
                    </a:moveTo>
                    <a:lnTo>
                      <a:pt x="92" y="16"/>
                    </a:lnTo>
                    <a:lnTo>
                      <a:pt x="107" y="54"/>
                    </a:lnTo>
                    <a:lnTo>
                      <a:pt x="92" y="91"/>
                    </a:lnTo>
                    <a:lnTo>
                      <a:pt x="75" y="103"/>
                    </a:lnTo>
                    <a:lnTo>
                      <a:pt x="54" y="107"/>
                    </a:lnTo>
                    <a:lnTo>
                      <a:pt x="16" y="91"/>
                    </a:lnTo>
                    <a:lnTo>
                      <a:pt x="0" y="54"/>
                    </a:lnTo>
                    <a:lnTo>
                      <a:pt x="5" y="32"/>
                    </a:lnTo>
                    <a:lnTo>
                      <a:pt x="16" y="16"/>
                    </a:lnTo>
                    <a:lnTo>
                      <a:pt x="33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833" name="Group 58"/>
            <p:cNvGrpSpPr/>
            <p:nvPr/>
          </p:nvGrpSpPr>
          <p:grpSpPr>
            <a:xfrm rot="-2304542">
              <a:off x="3387" y="1902"/>
              <a:ext cx="597" cy="306"/>
              <a:chOff x="0" y="0"/>
              <a:chExt cx="668" cy="354"/>
            </a:xfrm>
          </p:grpSpPr>
          <p:grpSp>
            <p:nvGrpSpPr>
              <p:cNvPr id="75834" name="Group 59"/>
              <p:cNvGrpSpPr/>
              <p:nvPr/>
            </p:nvGrpSpPr>
            <p:grpSpPr>
              <a:xfrm>
                <a:off x="0" y="40"/>
                <a:ext cx="668" cy="314"/>
                <a:chOff x="0" y="0"/>
                <a:chExt cx="954" cy="470"/>
              </a:xfrm>
            </p:grpSpPr>
            <p:sp>
              <p:nvSpPr>
                <p:cNvPr id="75835" name="Freeform 60"/>
                <p:cNvSpPr/>
                <p:nvPr/>
              </p:nvSpPr>
              <p:spPr>
                <a:xfrm>
                  <a:off x="0" y="0"/>
                  <a:ext cx="954" cy="47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815" h="1878">
                      <a:moveTo>
                        <a:pt x="2167" y="1204"/>
                      </a:moveTo>
                      <a:lnTo>
                        <a:pt x="2269" y="1633"/>
                      </a:lnTo>
                      <a:lnTo>
                        <a:pt x="1933" y="1704"/>
                      </a:lnTo>
                      <a:lnTo>
                        <a:pt x="1993" y="1878"/>
                      </a:lnTo>
                      <a:lnTo>
                        <a:pt x="2417" y="1677"/>
                      </a:lnTo>
                      <a:lnTo>
                        <a:pt x="2228" y="1172"/>
                      </a:lnTo>
                      <a:lnTo>
                        <a:pt x="2284" y="1139"/>
                      </a:lnTo>
                      <a:lnTo>
                        <a:pt x="2313" y="1120"/>
                      </a:lnTo>
                      <a:lnTo>
                        <a:pt x="2341" y="1101"/>
                      </a:lnTo>
                      <a:lnTo>
                        <a:pt x="2369" y="1082"/>
                      </a:lnTo>
                      <a:lnTo>
                        <a:pt x="2397" y="1063"/>
                      </a:lnTo>
                      <a:lnTo>
                        <a:pt x="2424" y="1043"/>
                      </a:lnTo>
                      <a:lnTo>
                        <a:pt x="2452" y="1023"/>
                      </a:lnTo>
                      <a:lnTo>
                        <a:pt x="2505" y="981"/>
                      </a:lnTo>
                      <a:lnTo>
                        <a:pt x="2559" y="940"/>
                      </a:lnTo>
                      <a:lnTo>
                        <a:pt x="2613" y="899"/>
                      </a:lnTo>
                      <a:lnTo>
                        <a:pt x="2668" y="858"/>
                      </a:lnTo>
                      <a:lnTo>
                        <a:pt x="3045" y="823"/>
                      </a:lnTo>
                      <a:lnTo>
                        <a:pt x="3162" y="805"/>
                      </a:lnTo>
                      <a:lnTo>
                        <a:pt x="3282" y="779"/>
                      </a:lnTo>
                      <a:lnTo>
                        <a:pt x="3399" y="746"/>
                      </a:lnTo>
                      <a:lnTo>
                        <a:pt x="3508" y="709"/>
                      </a:lnTo>
                      <a:lnTo>
                        <a:pt x="3560" y="687"/>
                      </a:lnTo>
                      <a:lnTo>
                        <a:pt x="3608" y="663"/>
                      </a:lnTo>
                      <a:lnTo>
                        <a:pt x="3652" y="638"/>
                      </a:lnTo>
                      <a:lnTo>
                        <a:pt x="3693" y="610"/>
                      </a:lnTo>
                      <a:lnTo>
                        <a:pt x="3758" y="548"/>
                      </a:lnTo>
                      <a:lnTo>
                        <a:pt x="3800" y="479"/>
                      </a:lnTo>
                      <a:lnTo>
                        <a:pt x="3815" y="399"/>
                      </a:lnTo>
                      <a:lnTo>
                        <a:pt x="3798" y="310"/>
                      </a:lnTo>
                      <a:lnTo>
                        <a:pt x="3777" y="262"/>
                      </a:lnTo>
                      <a:lnTo>
                        <a:pt x="3745" y="211"/>
                      </a:lnTo>
                      <a:lnTo>
                        <a:pt x="3727" y="185"/>
                      </a:lnTo>
                      <a:lnTo>
                        <a:pt x="3705" y="158"/>
                      </a:lnTo>
                      <a:lnTo>
                        <a:pt x="3681" y="129"/>
                      </a:lnTo>
                      <a:lnTo>
                        <a:pt x="3655" y="101"/>
                      </a:lnTo>
                      <a:lnTo>
                        <a:pt x="3636" y="85"/>
                      </a:lnTo>
                      <a:lnTo>
                        <a:pt x="3612" y="70"/>
                      </a:lnTo>
                      <a:lnTo>
                        <a:pt x="3555" y="44"/>
                      </a:lnTo>
                      <a:lnTo>
                        <a:pt x="3484" y="24"/>
                      </a:lnTo>
                      <a:lnTo>
                        <a:pt x="3405" y="10"/>
                      </a:lnTo>
                      <a:lnTo>
                        <a:pt x="3229" y="0"/>
                      </a:lnTo>
                      <a:lnTo>
                        <a:pt x="3052" y="17"/>
                      </a:lnTo>
                      <a:lnTo>
                        <a:pt x="2901" y="61"/>
                      </a:lnTo>
                      <a:lnTo>
                        <a:pt x="2842" y="95"/>
                      </a:lnTo>
                      <a:lnTo>
                        <a:pt x="2799" y="135"/>
                      </a:lnTo>
                      <a:lnTo>
                        <a:pt x="2773" y="183"/>
                      </a:lnTo>
                      <a:lnTo>
                        <a:pt x="2770" y="240"/>
                      </a:lnTo>
                      <a:lnTo>
                        <a:pt x="2791" y="305"/>
                      </a:lnTo>
                      <a:lnTo>
                        <a:pt x="2813" y="341"/>
                      </a:lnTo>
                      <a:lnTo>
                        <a:pt x="2842" y="378"/>
                      </a:lnTo>
                      <a:lnTo>
                        <a:pt x="2868" y="408"/>
                      </a:lnTo>
                      <a:lnTo>
                        <a:pt x="2896" y="433"/>
                      </a:lnTo>
                      <a:lnTo>
                        <a:pt x="2926" y="457"/>
                      </a:lnTo>
                      <a:lnTo>
                        <a:pt x="2956" y="476"/>
                      </a:lnTo>
                      <a:lnTo>
                        <a:pt x="2988" y="494"/>
                      </a:lnTo>
                      <a:lnTo>
                        <a:pt x="3021" y="509"/>
                      </a:lnTo>
                      <a:lnTo>
                        <a:pt x="3086" y="532"/>
                      </a:lnTo>
                      <a:lnTo>
                        <a:pt x="3220" y="548"/>
                      </a:lnTo>
                      <a:lnTo>
                        <a:pt x="3340" y="532"/>
                      </a:lnTo>
                      <a:lnTo>
                        <a:pt x="3433" y="489"/>
                      </a:lnTo>
                      <a:lnTo>
                        <a:pt x="3486" y="426"/>
                      </a:lnTo>
                      <a:lnTo>
                        <a:pt x="3483" y="346"/>
                      </a:lnTo>
                      <a:lnTo>
                        <a:pt x="3457" y="303"/>
                      </a:lnTo>
                      <a:lnTo>
                        <a:pt x="3410" y="259"/>
                      </a:lnTo>
                      <a:lnTo>
                        <a:pt x="3366" y="234"/>
                      </a:lnTo>
                      <a:lnTo>
                        <a:pt x="3308" y="217"/>
                      </a:lnTo>
                      <a:lnTo>
                        <a:pt x="3186" y="197"/>
                      </a:lnTo>
                      <a:lnTo>
                        <a:pt x="3234" y="236"/>
                      </a:lnTo>
                      <a:lnTo>
                        <a:pt x="3271" y="274"/>
                      </a:lnTo>
                      <a:lnTo>
                        <a:pt x="3323" y="345"/>
                      </a:lnTo>
                      <a:lnTo>
                        <a:pt x="3341" y="404"/>
                      </a:lnTo>
                      <a:lnTo>
                        <a:pt x="3331" y="451"/>
                      </a:lnTo>
                      <a:lnTo>
                        <a:pt x="3297" y="480"/>
                      </a:lnTo>
                      <a:lnTo>
                        <a:pt x="3241" y="488"/>
                      </a:lnTo>
                      <a:lnTo>
                        <a:pt x="3168" y="470"/>
                      </a:lnTo>
                      <a:lnTo>
                        <a:pt x="3082" y="423"/>
                      </a:lnTo>
                      <a:lnTo>
                        <a:pt x="3013" y="366"/>
                      </a:lnTo>
                      <a:lnTo>
                        <a:pt x="2970" y="315"/>
                      </a:lnTo>
                      <a:lnTo>
                        <a:pt x="2951" y="265"/>
                      </a:lnTo>
                      <a:lnTo>
                        <a:pt x="2954" y="221"/>
                      </a:lnTo>
                      <a:lnTo>
                        <a:pt x="2974" y="181"/>
                      </a:lnTo>
                      <a:lnTo>
                        <a:pt x="3009" y="148"/>
                      </a:lnTo>
                      <a:lnTo>
                        <a:pt x="3058" y="120"/>
                      </a:lnTo>
                      <a:lnTo>
                        <a:pt x="3118" y="99"/>
                      </a:lnTo>
                      <a:lnTo>
                        <a:pt x="3184" y="85"/>
                      </a:lnTo>
                      <a:lnTo>
                        <a:pt x="3256" y="79"/>
                      </a:lnTo>
                      <a:lnTo>
                        <a:pt x="3404" y="90"/>
                      </a:lnTo>
                      <a:lnTo>
                        <a:pt x="3537" y="139"/>
                      </a:lnTo>
                      <a:lnTo>
                        <a:pt x="3638" y="230"/>
                      </a:lnTo>
                      <a:lnTo>
                        <a:pt x="3685" y="322"/>
                      </a:lnTo>
                      <a:lnTo>
                        <a:pt x="3699" y="400"/>
                      </a:lnTo>
                      <a:lnTo>
                        <a:pt x="3681" y="467"/>
                      </a:lnTo>
                      <a:lnTo>
                        <a:pt x="3662" y="496"/>
                      </a:lnTo>
                      <a:lnTo>
                        <a:pt x="3636" y="523"/>
                      </a:lnTo>
                      <a:lnTo>
                        <a:pt x="3606" y="547"/>
                      </a:lnTo>
                      <a:lnTo>
                        <a:pt x="3569" y="568"/>
                      </a:lnTo>
                      <a:lnTo>
                        <a:pt x="3529" y="589"/>
                      </a:lnTo>
                      <a:lnTo>
                        <a:pt x="3483" y="605"/>
                      </a:lnTo>
                      <a:lnTo>
                        <a:pt x="3382" y="633"/>
                      </a:lnTo>
                      <a:lnTo>
                        <a:pt x="3271" y="654"/>
                      </a:lnTo>
                      <a:lnTo>
                        <a:pt x="3154" y="669"/>
                      </a:lnTo>
                      <a:lnTo>
                        <a:pt x="3033" y="680"/>
                      </a:lnTo>
                      <a:lnTo>
                        <a:pt x="2800" y="687"/>
                      </a:lnTo>
                      <a:lnTo>
                        <a:pt x="2478" y="683"/>
                      </a:lnTo>
                      <a:lnTo>
                        <a:pt x="2431" y="650"/>
                      </a:lnTo>
                      <a:lnTo>
                        <a:pt x="2386" y="618"/>
                      </a:lnTo>
                      <a:lnTo>
                        <a:pt x="2478" y="519"/>
                      </a:lnTo>
                      <a:lnTo>
                        <a:pt x="2408" y="440"/>
                      </a:lnTo>
                      <a:lnTo>
                        <a:pt x="2316" y="563"/>
                      </a:lnTo>
                      <a:lnTo>
                        <a:pt x="2273" y="532"/>
                      </a:lnTo>
                      <a:lnTo>
                        <a:pt x="2233" y="503"/>
                      </a:lnTo>
                      <a:lnTo>
                        <a:pt x="2321" y="353"/>
                      </a:lnTo>
                      <a:lnTo>
                        <a:pt x="2204" y="282"/>
                      </a:lnTo>
                      <a:lnTo>
                        <a:pt x="2143" y="451"/>
                      </a:lnTo>
                      <a:lnTo>
                        <a:pt x="2093" y="431"/>
                      </a:lnTo>
                      <a:lnTo>
                        <a:pt x="2040" y="416"/>
                      </a:lnTo>
                      <a:lnTo>
                        <a:pt x="2064" y="230"/>
                      </a:lnTo>
                      <a:lnTo>
                        <a:pt x="1916" y="214"/>
                      </a:lnTo>
                      <a:lnTo>
                        <a:pt x="1916" y="399"/>
                      </a:lnTo>
                      <a:lnTo>
                        <a:pt x="1791" y="407"/>
                      </a:lnTo>
                      <a:lnTo>
                        <a:pt x="1778" y="214"/>
                      </a:lnTo>
                      <a:lnTo>
                        <a:pt x="1639" y="240"/>
                      </a:lnTo>
                      <a:lnTo>
                        <a:pt x="1668" y="423"/>
                      </a:lnTo>
                      <a:lnTo>
                        <a:pt x="1665" y="423"/>
                      </a:lnTo>
                      <a:lnTo>
                        <a:pt x="1557" y="459"/>
                      </a:lnTo>
                      <a:lnTo>
                        <a:pt x="1491" y="284"/>
                      </a:lnTo>
                      <a:lnTo>
                        <a:pt x="1370" y="353"/>
                      </a:lnTo>
                      <a:lnTo>
                        <a:pt x="1447" y="517"/>
                      </a:lnTo>
                      <a:lnTo>
                        <a:pt x="1397" y="549"/>
                      </a:lnTo>
                      <a:lnTo>
                        <a:pt x="1346" y="582"/>
                      </a:lnTo>
                      <a:lnTo>
                        <a:pt x="1242" y="432"/>
                      </a:lnTo>
                      <a:lnTo>
                        <a:pt x="1145" y="519"/>
                      </a:lnTo>
                      <a:lnTo>
                        <a:pt x="1251" y="647"/>
                      </a:lnTo>
                      <a:lnTo>
                        <a:pt x="1219" y="668"/>
                      </a:lnTo>
                      <a:lnTo>
                        <a:pt x="1188" y="692"/>
                      </a:lnTo>
                      <a:lnTo>
                        <a:pt x="1156" y="715"/>
                      </a:lnTo>
                      <a:lnTo>
                        <a:pt x="1126" y="738"/>
                      </a:lnTo>
                      <a:lnTo>
                        <a:pt x="1065" y="783"/>
                      </a:lnTo>
                      <a:lnTo>
                        <a:pt x="1007" y="827"/>
                      </a:lnTo>
                      <a:lnTo>
                        <a:pt x="953" y="869"/>
                      </a:lnTo>
                      <a:lnTo>
                        <a:pt x="903" y="908"/>
                      </a:lnTo>
                      <a:lnTo>
                        <a:pt x="857" y="942"/>
                      </a:lnTo>
                      <a:lnTo>
                        <a:pt x="817" y="971"/>
                      </a:lnTo>
                      <a:lnTo>
                        <a:pt x="695" y="985"/>
                      </a:lnTo>
                      <a:lnTo>
                        <a:pt x="570" y="1004"/>
                      </a:lnTo>
                      <a:lnTo>
                        <a:pt x="449" y="1013"/>
                      </a:lnTo>
                      <a:lnTo>
                        <a:pt x="342" y="999"/>
                      </a:lnTo>
                      <a:lnTo>
                        <a:pt x="269" y="957"/>
                      </a:lnTo>
                      <a:lnTo>
                        <a:pt x="211" y="889"/>
                      </a:lnTo>
                      <a:lnTo>
                        <a:pt x="168" y="802"/>
                      </a:lnTo>
                      <a:lnTo>
                        <a:pt x="141" y="704"/>
                      </a:lnTo>
                      <a:lnTo>
                        <a:pt x="132" y="601"/>
                      </a:lnTo>
                      <a:lnTo>
                        <a:pt x="141" y="503"/>
                      </a:lnTo>
                      <a:lnTo>
                        <a:pt x="170" y="414"/>
                      </a:lnTo>
                      <a:lnTo>
                        <a:pt x="193" y="378"/>
                      </a:lnTo>
                      <a:lnTo>
                        <a:pt x="219" y="346"/>
                      </a:lnTo>
                      <a:lnTo>
                        <a:pt x="248" y="322"/>
                      </a:lnTo>
                      <a:lnTo>
                        <a:pt x="282" y="302"/>
                      </a:lnTo>
                      <a:lnTo>
                        <a:pt x="321" y="286"/>
                      </a:lnTo>
                      <a:lnTo>
                        <a:pt x="364" y="270"/>
                      </a:lnTo>
                      <a:lnTo>
                        <a:pt x="460" y="252"/>
                      </a:lnTo>
                      <a:lnTo>
                        <a:pt x="560" y="248"/>
                      </a:lnTo>
                      <a:lnTo>
                        <a:pt x="657" y="260"/>
                      </a:lnTo>
                      <a:lnTo>
                        <a:pt x="743" y="292"/>
                      </a:lnTo>
                      <a:lnTo>
                        <a:pt x="811" y="342"/>
                      </a:lnTo>
                      <a:lnTo>
                        <a:pt x="852" y="413"/>
                      </a:lnTo>
                      <a:lnTo>
                        <a:pt x="864" y="527"/>
                      </a:lnTo>
                      <a:lnTo>
                        <a:pt x="851" y="573"/>
                      </a:lnTo>
                      <a:lnTo>
                        <a:pt x="828" y="615"/>
                      </a:lnTo>
                      <a:lnTo>
                        <a:pt x="798" y="650"/>
                      </a:lnTo>
                      <a:lnTo>
                        <a:pt x="761" y="678"/>
                      </a:lnTo>
                      <a:lnTo>
                        <a:pt x="720" y="701"/>
                      </a:lnTo>
                      <a:lnTo>
                        <a:pt x="677" y="716"/>
                      </a:lnTo>
                      <a:lnTo>
                        <a:pt x="591" y="726"/>
                      </a:lnTo>
                      <a:lnTo>
                        <a:pt x="518" y="709"/>
                      </a:lnTo>
                      <a:lnTo>
                        <a:pt x="473" y="659"/>
                      </a:lnTo>
                      <a:lnTo>
                        <a:pt x="470" y="581"/>
                      </a:lnTo>
                      <a:lnTo>
                        <a:pt x="493" y="538"/>
                      </a:lnTo>
                      <a:lnTo>
                        <a:pt x="531" y="494"/>
                      </a:lnTo>
                      <a:lnTo>
                        <a:pt x="576" y="451"/>
                      </a:lnTo>
                      <a:lnTo>
                        <a:pt x="618" y="407"/>
                      </a:lnTo>
                      <a:lnTo>
                        <a:pt x="537" y="414"/>
                      </a:lnTo>
                      <a:lnTo>
                        <a:pt x="464" y="442"/>
                      </a:lnTo>
                      <a:lnTo>
                        <a:pt x="357" y="541"/>
                      </a:lnTo>
                      <a:lnTo>
                        <a:pt x="329" y="603"/>
                      </a:lnTo>
                      <a:lnTo>
                        <a:pt x="325" y="668"/>
                      </a:lnTo>
                      <a:lnTo>
                        <a:pt x="333" y="701"/>
                      </a:lnTo>
                      <a:lnTo>
                        <a:pt x="348" y="734"/>
                      </a:lnTo>
                      <a:lnTo>
                        <a:pt x="371" y="767"/>
                      </a:lnTo>
                      <a:lnTo>
                        <a:pt x="402" y="797"/>
                      </a:lnTo>
                      <a:lnTo>
                        <a:pt x="439" y="821"/>
                      </a:lnTo>
                      <a:lnTo>
                        <a:pt x="477" y="839"/>
                      </a:lnTo>
                      <a:lnTo>
                        <a:pt x="558" y="851"/>
                      </a:lnTo>
                      <a:lnTo>
                        <a:pt x="643" y="842"/>
                      </a:lnTo>
                      <a:lnTo>
                        <a:pt x="725" y="812"/>
                      </a:lnTo>
                      <a:lnTo>
                        <a:pt x="764" y="791"/>
                      </a:lnTo>
                      <a:lnTo>
                        <a:pt x="802" y="767"/>
                      </a:lnTo>
                      <a:lnTo>
                        <a:pt x="867" y="709"/>
                      </a:lnTo>
                      <a:lnTo>
                        <a:pt x="946" y="571"/>
                      </a:lnTo>
                      <a:lnTo>
                        <a:pt x="957" y="399"/>
                      </a:lnTo>
                      <a:lnTo>
                        <a:pt x="937" y="330"/>
                      </a:lnTo>
                      <a:lnTo>
                        <a:pt x="903" y="272"/>
                      </a:lnTo>
                      <a:lnTo>
                        <a:pt x="880" y="246"/>
                      </a:lnTo>
                      <a:lnTo>
                        <a:pt x="855" y="225"/>
                      </a:lnTo>
                      <a:lnTo>
                        <a:pt x="828" y="205"/>
                      </a:lnTo>
                      <a:lnTo>
                        <a:pt x="798" y="187"/>
                      </a:lnTo>
                      <a:lnTo>
                        <a:pt x="732" y="159"/>
                      </a:lnTo>
                      <a:lnTo>
                        <a:pt x="661" y="142"/>
                      </a:lnTo>
                      <a:lnTo>
                        <a:pt x="507" y="133"/>
                      </a:lnTo>
                      <a:lnTo>
                        <a:pt x="353" y="158"/>
                      </a:lnTo>
                      <a:lnTo>
                        <a:pt x="280" y="183"/>
                      </a:lnTo>
                      <a:lnTo>
                        <a:pt x="214" y="216"/>
                      </a:lnTo>
                      <a:lnTo>
                        <a:pt x="107" y="301"/>
                      </a:lnTo>
                      <a:lnTo>
                        <a:pt x="76" y="344"/>
                      </a:lnTo>
                      <a:lnTo>
                        <a:pt x="49" y="392"/>
                      </a:lnTo>
                      <a:lnTo>
                        <a:pt x="14" y="500"/>
                      </a:lnTo>
                      <a:lnTo>
                        <a:pt x="0" y="619"/>
                      </a:lnTo>
                      <a:lnTo>
                        <a:pt x="8" y="741"/>
                      </a:lnTo>
                      <a:lnTo>
                        <a:pt x="19" y="801"/>
                      </a:lnTo>
                      <a:lnTo>
                        <a:pt x="37" y="859"/>
                      </a:lnTo>
                      <a:lnTo>
                        <a:pt x="59" y="913"/>
                      </a:lnTo>
                      <a:lnTo>
                        <a:pt x="87" y="962"/>
                      </a:lnTo>
                      <a:lnTo>
                        <a:pt x="121" y="1008"/>
                      </a:lnTo>
                      <a:lnTo>
                        <a:pt x="160" y="1047"/>
                      </a:lnTo>
                      <a:lnTo>
                        <a:pt x="182" y="1063"/>
                      </a:lnTo>
                      <a:lnTo>
                        <a:pt x="204" y="1079"/>
                      </a:lnTo>
                      <a:lnTo>
                        <a:pt x="255" y="1101"/>
                      </a:lnTo>
                      <a:lnTo>
                        <a:pt x="324" y="1120"/>
                      </a:lnTo>
                      <a:lnTo>
                        <a:pt x="397" y="1129"/>
                      </a:lnTo>
                      <a:lnTo>
                        <a:pt x="555" y="1123"/>
                      </a:lnTo>
                      <a:lnTo>
                        <a:pt x="719" y="1105"/>
                      </a:lnTo>
                      <a:lnTo>
                        <a:pt x="877" y="1092"/>
                      </a:lnTo>
                      <a:lnTo>
                        <a:pt x="958" y="1119"/>
                      </a:lnTo>
                      <a:lnTo>
                        <a:pt x="1038" y="1145"/>
                      </a:lnTo>
                      <a:lnTo>
                        <a:pt x="1117" y="1172"/>
                      </a:lnTo>
                      <a:lnTo>
                        <a:pt x="1196" y="1198"/>
                      </a:lnTo>
                      <a:lnTo>
                        <a:pt x="1277" y="1222"/>
                      </a:lnTo>
                      <a:lnTo>
                        <a:pt x="1356" y="1245"/>
                      </a:lnTo>
                      <a:lnTo>
                        <a:pt x="1437" y="1264"/>
                      </a:lnTo>
                      <a:lnTo>
                        <a:pt x="1518" y="1281"/>
                      </a:lnTo>
                      <a:lnTo>
                        <a:pt x="1441" y="1745"/>
                      </a:lnTo>
                      <a:lnTo>
                        <a:pt x="1093" y="1739"/>
                      </a:lnTo>
                      <a:lnTo>
                        <a:pt x="1103" y="1861"/>
                      </a:lnTo>
                      <a:lnTo>
                        <a:pt x="1562" y="1868"/>
                      </a:lnTo>
                      <a:lnTo>
                        <a:pt x="1590" y="1291"/>
                      </a:lnTo>
                      <a:lnTo>
                        <a:pt x="1751" y="1301"/>
                      </a:lnTo>
                      <a:lnTo>
                        <a:pt x="1916" y="1286"/>
                      </a:lnTo>
                      <a:lnTo>
                        <a:pt x="2044" y="1254"/>
                      </a:lnTo>
                      <a:lnTo>
                        <a:pt x="2105" y="1231"/>
                      </a:lnTo>
                      <a:lnTo>
                        <a:pt x="2167" y="120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6" name="Freeform 61"/>
                <p:cNvSpPr/>
                <p:nvPr/>
              </p:nvSpPr>
              <p:spPr>
                <a:xfrm>
                  <a:off x="318" y="179"/>
                  <a:ext cx="78" cy="7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14" h="312">
                      <a:moveTo>
                        <a:pt x="156" y="0"/>
                      </a:moveTo>
                      <a:lnTo>
                        <a:pt x="218" y="13"/>
                      </a:lnTo>
                      <a:lnTo>
                        <a:pt x="267" y="45"/>
                      </a:lnTo>
                      <a:lnTo>
                        <a:pt x="301" y="95"/>
                      </a:lnTo>
                      <a:lnTo>
                        <a:pt x="314" y="154"/>
                      </a:lnTo>
                      <a:lnTo>
                        <a:pt x="301" y="216"/>
                      </a:lnTo>
                      <a:lnTo>
                        <a:pt x="286" y="242"/>
                      </a:lnTo>
                      <a:lnTo>
                        <a:pt x="267" y="266"/>
                      </a:lnTo>
                      <a:lnTo>
                        <a:pt x="245" y="285"/>
                      </a:lnTo>
                      <a:lnTo>
                        <a:pt x="218" y="299"/>
                      </a:lnTo>
                      <a:lnTo>
                        <a:pt x="156" y="312"/>
                      </a:lnTo>
                      <a:lnTo>
                        <a:pt x="96" y="299"/>
                      </a:lnTo>
                      <a:lnTo>
                        <a:pt x="45" y="266"/>
                      </a:lnTo>
                      <a:lnTo>
                        <a:pt x="11" y="216"/>
                      </a:lnTo>
                      <a:lnTo>
                        <a:pt x="0" y="154"/>
                      </a:lnTo>
                      <a:lnTo>
                        <a:pt x="11" y="95"/>
                      </a:lnTo>
                      <a:lnTo>
                        <a:pt x="26" y="68"/>
                      </a:lnTo>
                      <a:lnTo>
                        <a:pt x="45" y="45"/>
                      </a:lnTo>
                      <a:lnTo>
                        <a:pt x="69" y="26"/>
                      </a:lnTo>
                      <a:lnTo>
                        <a:pt x="96" y="13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7" name="Freeform 62"/>
                <p:cNvSpPr/>
                <p:nvPr/>
              </p:nvSpPr>
              <p:spPr>
                <a:xfrm>
                  <a:off x="326" y="188"/>
                  <a:ext cx="40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59" h="249">
                      <a:moveTo>
                        <a:pt x="159" y="42"/>
                      </a:moveTo>
                      <a:lnTo>
                        <a:pt x="113" y="34"/>
                      </a:lnTo>
                      <a:lnTo>
                        <a:pt x="75" y="45"/>
                      </a:lnTo>
                      <a:lnTo>
                        <a:pt x="33" y="107"/>
                      </a:lnTo>
                      <a:lnTo>
                        <a:pt x="31" y="146"/>
                      </a:lnTo>
                      <a:lnTo>
                        <a:pt x="46" y="180"/>
                      </a:lnTo>
                      <a:lnTo>
                        <a:pt x="79" y="207"/>
                      </a:lnTo>
                      <a:lnTo>
                        <a:pt x="133" y="217"/>
                      </a:lnTo>
                      <a:lnTo>
                        <a:pt x="123" y="249"/>
                      </a:lnTo>
                      <a:lnTo>
                        <a:pt x="63" y="232"/>
                      </a:lnTo>
                      <a:lnTo>
                        <a:pt x="24" y="200"/>
                      </a:lnTo>
                      <a:lnTo>
                        <a:pt x="0" y="113"/>
                      </a:lnTo>
                      <a:lnTo>
                        <a:pt x="12" y="69"/>
                      </a:lnTo>
                      <a:lnTo>
                        <a:pt x="39" y="31"/>
                      </a:lnTo>
                      <a:lnTo>
                        <a:pt x="55" y="17"/>
                      </a:lnTo>
                      <a:lnTo>
                        <a:pt x="77" y="7"/>
                      </a:lnTo>
                      <a:lnTo>
                        <a:pt x="123" y="0"/>
                      </a:lnTo>
                      <a:lnTo>
                        <a:pt x="159" y="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8" name="Freeform 63"/>
                <p:cNvSpPr/>
                <p:nvPr/>
              </p:nvSpPr>
              <p:spPr>
                <a:xfrm>
                  <a:off x="348" y="188"/>
                  <a:ext cx="40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59" h="249">
                      <a:moveTo>
                        <a:pt x="0" y="42"/>
                      </a:moveTo>
                      <a:lnTo>
                        <a:pt x="45" y="34"/>
                      </a:lnTo>
                      <a:lnTo>
                        <a:pt x="83" y="45"/>
                      </a:lnTo>
                      <a:lnTo>
                        <a:pt x="126" y="107"/>
                      </a:lnTo>
                      <a:lnTo>
                        <a:pt x="127" y="146"/>
                      </a:lnTo>
                      <a:lnTo>
                        <a:pt x="112" y="180"/>
                      </a:lnTo>
                      <a:lnTo>
                        <a:pt x="79" y="207"/>
                      </a:lnTo>
                      <a:lnTo>
                        <a:pt x="27" y="217"/>
                      </a:lnTo>
                      <a:lnTo>
                        <a:pt x="35" y="249"/>
                      </a:lnTo>
                      <a:lnTo>
                        <a:pt x="96" y="233"/>
                      </a:lnTo>
                      <a:lnTo>
                        <a:pt x="135" y="202"/>
                      </a:lnTo>
                      <a:lnTo>
                        <a:pt x="159" y="116"/>
                      </a:lnTo>
                      <a:lnTo>
                        <a:pt x="146" y="71"/>
                      </a:lnTo>
                      <a:lnTo>
                        <a:pt x="120" y="35"/>
                      </a:lnTo>
                      <a:lnTo>
                        <a:pt x="103" y="20"/>
                      </a:lnTo>
                      <a:lnTo>
                        <a:pt x="83" y="8"/>
                      </a:lnTo>
                      <a:lnTo>
                        <a:pt x="35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39" name="Freeform 64"/>
                <p:cNvSpPr/>
                <p:nvPr/>
              </p:nvSpPr>
              <p:spPr>
                <a:xfrm>
                  <a:off x="346" y="208"/>
                  <a:ext cx="22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87" h="86">
                      <a:moveTo>
                        <a:pt x="42" y="0"/>
                      </a:moveTo>
                      <a:lnTo>
                        <a:pt x="73" y="13"/>
                      </a:lnTo>
                      <a:lnTo>
                        <a:pt x="87" y="45"/>
                      </a:lnTo>
                      <a:lnTo>
                        <a:pt x="73" y="75"/>
                      </a:lnTo>
                      <a:lnTo>
                        <a:pt x="42" y="86"/>
                      </a:lnTo>
                      <a:lnTo>
                        <a:pt x="13" y="75"/>
                      </a:lnTo>
                      <a:lnTo>
                        <a:pt x="0" y="45"/>
                      </a:lnTo>
                      <a:lnTo>
                        <a:pt x="13" y="1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0" name="Freeform 65"/>
                <p:cNvSpPr/>
                <p:nvPr/>
              </p:nvSpPr>
              <p:spPr>
                <a:xfrm>
                  <a:off x="505" y="163"/>
                  <a:ext cx="78" cy="7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313" h="314">
                      <a:moveTo>
                        <a:pt x="156" y="0"/>
                      </a:moveTo>
                      <a:lnTo>
                        <a:pt x="218" y="13"/>
                      </a:lnTo>
                      <a:lnTo>
                        <a:pt x="267" y="47"/>
                      </a:lnTo>
                      <a:lnTo>
                        <a:pt x="301" y="96"/>
                      </a:lnTo>
                      <a:lnTo>
                        <a:pt x="313" y="156"/>
                      </a:lnTo>
                      <a:lnTo>
                        <a:pt x="301" y="218"/>
                      </a:lnTo>
                      <a:lnTo>
                        <a:pt x="286" y="244"/>
                      </a:lnTo>
                      <a:lnTo>
                        <a:pt x="267" y="268"/>
                      </a:lnTo>
                      <a:lnTo>
                        <a:pt x="244" y="286"/>
                      </a:lnTo>
                      <a:lnTo>
                        <a:pt x="218" y="301"/>
                      </a:lnTo>
                      <a:lnTo>
                        <a:pt x="156" y="314"/>
                      </a:lnTo>
                      <a:lnTo>
                        <a:pt x="95" y="301"/>
                      </a:lnTo>
                      <a:lnTo>
                        <a:pt x="45" y="268"/>
                      </a:lnTo>
                      <a:lnTo>
                        <a:pt x="11" y="218"/>
                      </a:lnTo>
                      <a:lnTo>
                        <a:pt x="0" y="156"/>
                      </a:lnTo>
                      <a:lnTo>
                        <a:pt x="11" y="96"/>
                      </a:lnTo>
                      <a:lnTo>
                        <a:pt x="26" y="70"/>
                      </a:lnTo>
                      <a:lnTo>
                        <a:pt x="45" y="47"/>
                      </a:lnTo>
                      <a:lnTo>
                        <a:pt x="68" y="27"/>
                      </a:lnTo>
                      <a:lnTo>
                        <a:pt x="95" y="13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1" name="Freeform 66"/>
                <p:cNvSpPr/>
                <p:nvPr/>
              </p:nvSpPr>
              <p:spPr>
                <a:xfrm>
                  <a:off x="513" y="172"/>
                  <a:ext cx="40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59" h="249">
                      <a:moveTo>
                        <a:pt x="159" y="43"/>
                      </a:moveTo>
                      <a:lnTo>
                        <a:pt x="114" y="33"/>
                      </a:lnTo>
                      <a:lnTo>
                        <a:pt x="76" y="45"/>
                      </a:lnTo>
                      <a:lnTo>
                        <a:pt x="33" y="108"/>
                      </a:lnTo>
                      <a:lnTo>
                        <a:pt x="32" y="147"/>
                      </a:lnTo>
                      <a:lnTo>
                        <a:pt x="46" y="181"/>
                      </a:lnTo>
                      <a:lnTo>
                        <a:pt x="80" y="207"/>
                      </a:lnTo>
                      <a:lnTo>
                        <a:pt x="134" y="216"/>
                      </a:lnTo>
                      <a:lnTo>
                        <a:pt x="124" y="249"/>
                      </a:lnTo>
                      <a:lnTo>
                        <a:pt x="63" y="233"/>
                      </a:lnTo>
                      <a:lnTo>
                        <a:pt x="24" y="201"/>
                      </a:lnTo>
                      <a:lnTo>
                        <a:pt x="0" y="114"/>
                      </a:lnTo>
                      <a:lnTo>
                        <a:pt x="13" y="70"/>
                      </a:lnTo>
                      <a:lnTo>
                        <a:pt x="38" y="32"/>
                      </a:lnTo>
                      <a:lnTo>
                        <a:pt x="56" y="18"/>
                      </a:lnTo>
                      <a:lnTo>
                        <a:pt x="76" y="7"/>
                      </a:lnTo>
                      <a:lnTo>
                        <a:pt x="124" y="0"/>
                      </a:lnTo>
                      <a:lnTo>
                        <a:pt x="159" y="4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2" name="Freeform 67"/>
                <p:cNvSpPr/>
                <p:nvPr/>
              </p:nvSpPr>
              <p:spPr>
                <a:xfrm>
                  <a:off x="535" y="172"/>
                  <a:ext cx="40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57" h="249">
                      <a:moveTo>
                        <a:pt x="0" y="43"/>
                      </a:moveTo>
                      <a:lnTo>
                        <a:pt x="45" y="33"/>
                      </a:lnTo>
                      <a:lnTo>
                        <a:pt x="83" y="45"/>
                      </a:lnTo>
                      <a:lnTo>
                        <a:pt x="126" y="108"/>
                      </a:lnTo>
                      <a:lnTo>
                        <a:pt x="127" y="147"/>
                      </a:lnTo>
                      <a:lnTo>
                        <a:pt x="112" y="181"/>
                      </a:lnTo>
                      <a:lnTo>
                        <a:pt x="79" y="207"/>
                      </a:lnTo>
                      <a:lnTo>
                        <a:pt x="26" y="216"/>
                      </a:lnTo>
                      <a:lnTo>
                        <a:pt x="35" y="249"/>
                      </a:lnTo>
                      <a:lnTo>
                        <a:pt x="95" y="233"/>
                      </a:lnTo>
                      <a:lnTo>
                        <a:pt x="135" y="202"/>
                      </a:lnTo>
                      <a:lnTo>
                        <a:pt x="157" y="117"/>
                      </a:lnTo>
                      <a:lnTo>
                        <a:pt x="146" y="72"/>
                      </a:lnTo>
                      <a:lnTo>
                        <a:pt x="119" y="34"/>
                      </a:lnTo>
                      <a:lnTo>
                        <a:pt x="103" y="21"/>
                      </a:lnTo>
                      <a:lnTo>
                        <a:pt x="83" y="9"/>
                      </a:lnTo>
                      <a:lnTo>
                        <a:pt x="35" y="0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3" name="Freeform 68"/>
                <p:cNvSpPr/>
                <p:nvPr/>
              </p:nvSpPr>
              <p:spPr>
                <a:xfrm>
                  <a:off x="533" y="192"/>
                  <a:ext cx="21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86" h="87">
                      <a:moveTo>
                        <a:pt x="41" y="0"/>
                      </a:moveTo>
                      <a:lnTo>
                        <a:pt x="73" y="14"/>
                      </a:lnTo>
                      <a:lnTo>
                        <a:pt x="86" y="45"/>
                      </a:lnTo>
                      <a:lnTo>
                        <a:pt x="73" y="76"/>
                      </a:lnTo>
                      <a:lnTo>
                        <a:pt x="41" y="87"/>
                      </a:lnTo>
                      <a:lnTo>
                        <a:pt x="11" y="76"/>
                      </a:lnTo>
                      <a:lnTo>
                        <a:pt x="0" y="45"/>
                      </a:lnTo>
                      <a:lnTo>
                        <a:pt x="11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75844" name="Group 69"/>
              <p:cNvGrpSpPr/>
              <p:nvPr/>
            </p:nvGrpSpPr>
            <p:grpSpPr>
              <a:xfrm>
                <a:off x="165" y="0"/>
                <a:ext cx="271" cy="267"/>
                <a:chOff x="0" y="0"/>
                <a:chExt cx="382" cy="461"/>
              </a:xfrm>
            </p:grpSpPr>
            <p:sp>
              <p:nvSpPr>
                <p:cNvPr id="75845" name="Freeform 70"/>
                <p:cNvSpPr/>
                <p:nvPr/>
              </p:nvSpPr>
              <p:spPr>
                <a:xfrm>
                  <a:off x="104" y="287"/>
                  <a:ext cx="184" cy="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37" h="603">
                      <a:moveTo>
                        <a:pt x="8" y="8"/>
                      </a:moveTo>
                      <a:lnTo>
                        <a:pt x="0" y="599"/>
                      </a:lnTo>
                      <a:lnTo>
                        <a:pt x="737" y="603"/>
                      </a:lnTo>
                      <a:lnTo>
                        <a:pt x="725" y="0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A6FF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6" name="Freeform 71"/>
                <p:cNvSpPr/>
                <p:nvPr/>
              </p:nvSpPr>
              <p:spPr>
                <a:xfrm>
                  <a:off x="0" y="0"/>
                  <a:ext cx="382" cy="4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526" h="1845">
                      <a:moveTo>
                        <a:pt x="0" y="0"/>
                      </a:moveTo>
                      <a:lnTo>
                        <a:pt x="0" y="1200"/>
                      </a:lnTo>
                      <a:lnTo>
                        <a:pt x="393" y="1212"/>
                      </a:lnTo>
                      <a:lnTo>
                        <a:pt x="376" y="1832"/>
                      </a:lnTo>
                      <a:lnTo>
                        <a:pt x="1183" y="1845"/>
                      </a:lnTo>
                      <a:lnTo>
                        <a:pt x="1167" y="1623"/>
                      </a:lnTo>
                      <a:lnTo>
                        <a:pt x="448" y="1631"/>
                      </a:lnTo>
                      <a:lnTo>
                        <a:pt x="448" y="1453"/>
                      </a:lnTo>
                      <a:lnTo>
                        <a:pt x="1129" y="1449"/>
                      </a:lnTo>
                      <a:lnTo>
                        <a:pt x="1149" y="1210"/>
                      </a:lnTo>
                      <a:lnTo>
                        <a:pt x="1487" y="1200"/>
                      </a:lnTo>
                      <a:lnTo>
                        <a:pt x="1526" y="13"/>
                      </a:lnTo>
                      <a:lnTo>
                        <a:pt x="1250" y="237"/>
                      </a:lnTo>
                      <a:lnTo>
                        <a:pt x="1095" y="28"/>
                      </a:lnTo>
                      <a:lnTo>
                        <a:pt x="920" y="221"/>
                      </a:lnTo>
                      <a:lnTo>
                        <a:pt x="763" y="10"/>
                      </a:lnTo>
                      <a:lnTo>
                        <a:pt x="593" y="221"/>
                      </a:lnTo>
                      <a:lnTo>
                        <a:pt x="418" y="18"/>
                      </a:lnTo>
                      <a:lnTo>
                        <a:pt x="220" y="2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7" name="Freeform 72"/>
                <p:cNvSpPr/>
                <p:nvPr/>
              </p:nvSpPr>
              <p:spPr>
                <a:xfrm>
                  <a:off x="103" y="288"/>
                  <a:ext cx="192" cy="17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768" h="695">
                      <a:moveTo>
                        <a:pt x="768" y="0"/>
                      </a:moveTo>
                      <a:lnTo>
                        <a:pt x="768" y="695"/>
                      </a:lnTo>
                      <a:lnTo>
                        <a:pt x="701" y="639"/>
                      </a:lnTo>
                      <a:lnTo>
                        <a:pt x="693" y="330"/>
                      </a:lnTo>
                      <a:lnTo>
                        <a:pt x="553" y="507"/>
                      </a:lnTo>
                      <a:lnTo>
                        <a:pt x="437" y="322"/>
                      </a:lnTo>
                      <a:lnTo>
                        <a:pt x="329" y="515"/>
                      </a:lnTo>
                      <a:lnTo>
                        <a:pt x="224" y="352"/>
                      </a:lnTo>
                      <a:lnTo>
                        <a:pt x="146" y="497"/>
                      </a:lnTo>
                      <a:lnTo>
                        <a:pt x="0" y="312"/>
                      </a:lnTo>
                      <a:lnTo>
                        <a:pt x="31" y="283"/>
                      </a:lnTo>
                      <a:lnTo>
                        <a:pt x="131" y="412"/>
                      </a:lnTo>
                      <a:lnTo>
                        <a:pt x="224" y="265"/>
                      </a:lnTo>
                      <a:lnTo>
                        <a:pt x="324" y="428"/>
                      </a:lnTo>
                      <a:lnTo>
                        <a:pt x="430" y="243"/>
                      </a:lnTo>
                      <a:lnTo>
                        <a:pt x="562" y="414"/>
                      </a:lnTo>
                      <a:lnTo>
                        <a:pt x="693" y="265"/>
                      </a:lnTo>
                      <a:lnTo>
                        <a:pt x="698" y="10"/>
                      </a:lnTo>
                      <a:lnTo>
                        <a:pt x="7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8" name="Freeform 73"/>
                <p:cNvSpPr/>
                <p:nvPr/>
              </p:nvSpPr>
              <p:spPr>
                <a:xfrm>
                  <a:off x="45" y="136"/>
                  <a:ext cx="121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484" h="484">
                      <a:moveTo>
                        <a:pt x="242" y="0"/>
                      </a:moveTo>
                      <a:lnTo>
                        <a:pt x="336" y="19"/>
                      </a:lnTo>
                      <a:lnTo>
                        <a:pt x="413" y="71"/>
                      </a:lnTo>
                      <a:lnTo>
                        <a:pt x="464" y="148"/>
                      </a:lnTo>
                      <a:lnTo>
                        <a:pt x="484" y="242"/>
                      </a:lnTo>
                      <a:lnTo>
                        <a:pt x="479" y="290"/>
                      </a:lnTo>
                      <a:lnTo>
                        <a:pt x="464" y="335"/>
                      </a:lnTo>
                      <a:lnTo>
                        <a:pt x="442" y="376"/>
                      </a:lnTo>
                      <a:lnTo>
                        <a:pt x="413" y="412"/>
                      </a:lnTo>
                      <a:lnTo>
                        <a:pt x="376" y="443"/>
                      </a:lnTo>
                      <a:lnTo>
                        <a:pt x="336" y="465"/>
                      </a:lnTo>
                      <a:lnTo>
                        <a:pt x="290" y="479"/>
                      </a:lnTo>
                      <a:lnTo>
                        <a:pt x="242" y="484"/>
                      </a:lnTo>
                      <a:lnTo>
                        <a:pt x="148" y="465"/>
                      </a:lnTo>
                      <a:lnTo>
                        <a:pt x="71" y="412"/>
                      </a:lnTo>
                      <a:lnTo>
                        <a:pt x="19" y="335"/>
                      </a:lnTo>
                      <a:lnTo>
                        <a:pt x="0" y="242"/>
                      </a:lnTo>
                      <a:lnTo>
                        <a:pt x="19" y="148"/>
                      </a:lnTo>
                      <a:lnTo>
                        <a:pt x="42" y="106"/>
                      </a:lnTo>
                      <a:lnTo>
                        <a:pt x="71" y="71"/>
                      </a:lnTo>
                      <a:lnTo>
                        <a:pt x="107" y="42"/>
                      </a:lnTo>
                      <a:lnTo>
                        <a:pt x="148" y="19"/>
                      </a:lnTo>
                      <a:lnTo>
                        <a:pt x="193" y="5"/>
                      </a:lnTo>
                      <a:lnTo>
                        <a:pt x="242" y="0"/>
                      </a:lnTo>
                      <a:close/>
                    </a:path>
                  </a:pathLst>
                </a:custGeom>
                <a:solidFill>
                  <a:srgbClr val="FFF27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49" name="Freeform 74"/>
                <p:cNvSpPr/>
                <p:nvPr/>
              </p:nvSpPr>
              <p:spPr>
                <a:xfrm>
                  <a:off x="62" y="152"/>
                  <a:ext cx="56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24" h="351">
                      <a:moveTo>
                        <a:pt x="224" y="57"/>
                      </a:moveTo>
                      <a:lnTo>
                        <a:pt x="160" y="44"/>
                      </a:lnTo>
                      <a:lnTo>
                        <a:pt x="107" y="61"/>
                      </a:lnTo>
                      <a:lnTo>
                        <a:pt x="68" y="99"/>
                      </a:lnTo>
                      <a:lnTo>
                        <a:pt x="45" y="150"/>
                      </a:lnTo>
                      <a:lnTo>
                        <a:pt x="44" y="205"/>
                      </a:lnTo>
                      <a:lnTo>
                        <a:pt x="64" y="254"/>
                      </a:lnTo>
                      <a:lnTo>
                        <a:pt x="111" y="290"/>
                      </a:lnTo>
                      <a:lnTo>
                        <a:pt x="188" y="304"/>
                      </a:lnTo>
                      <a:lnTo>
                        <a:pt x="175" y="351"/>
                      </a:lnTo>
                      <a:lnTo>
                        <a:pt x="90" y="328"/>
                      </a:lnTo>
                      <a:lnTo>
                        <a:pt x="34" y="283"/>
                      </a:lnTo>
                      <a:lnTo>
                        <a:pt x="5" y="224"/>
                      </a:lnTo>
                      <a:lnTo>
                        <a:pt x="0" y="159"/>
                      </a:lnTo>
                      <a:lnTo>
                        <a:pt x="18" y="96"/>
                      </a:lnTo>
                      <a:lnTo>
                        <a:pt x="33" y="68"/>
                      </a:lnTo>
                      <a:lnTo>
                        <a:pt x="54" y="44"/>
                      </a:lnTo>
                      <a:lnTo>
                        <a:pt x="78" y="24"/>
                      </a:lnTo>
                      <a:lnTo>
                        <a:pt x="107" y="9"/>
                      </a:lnTo>
                      <a:lnTo>
                        <a:pt x="175" y="0"/>
                      </a:lnTo>
                      <a:lnTo>
                        <a:pt x="224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50" name="Freeform 75"/>
                <p:cNvSpPr/>
                <p:nvPr/>
              </p:nvSpPr>
              <p:spPr>
                <a:xfrm>
                  <a:off x="92" y="152"/>
                  <a:ext cx="57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24" h="351">
                      <a:moveTo>
                        <a:pt x="0" y="57"/>
                      </a:moveTo>
                      <a:lnTo>
                        <a:pt x="64" y="44"/>
                      </a:lnTo>
                      <a:lnTo>
                        <a:pt x="117" y="61"/>
                      </a:lnTo>
                      <a:lnTo>
                        <a:pt x="156" y="99"/>
                      </a:lnTo>
                      <a:lnTo>
                        <a:pt x="179" y="150"/>
                      </a:lnTo>
                      <a:lnTo>
                        <a:pt x="180" y="205"/>
                      </a:lnTo>
                      <a:lnTo>
                        <a:pt x="160" y="254"/>
                      </a:lnTo>
                      <a:lnTo>
                        <a:pt x="112" y="290"/>
                      </a:lnTo>
                      <a:lnTo>
                        <a:pt x="36" y="304"/>
                      </a:lnTo>
                      <a:lnTo>
                        <a:pt x="51" y="351"/>
                      </a:lnTo>
                      <a:lnTo>
                        <a:pt x="136" y="328"/>
                      </a:lnTo>
                      <a:lnTo>
                        <a:pt x="191" y="284"/>
                      </a:lnTo>
                      <a:lnTo>
                        <a:pt x="220" y="226"/>
                      </a:lnTo>
                      <a:lnTo>
                        <a:pt x="224" y="163"/>
                      </a:lnTo>
                      <a:lnTo>
                        <a:pt x="208" y="101"/>
                      </a:lnTo>
                      <a:lnTo>
                        <a:pt x="191" y="72"/>
                      </a:lnTo>
                      <a:lnTo>
                        <a:pt x="171" y="48"/>
                      </a:lnTo>
                      <a:lnTo>
                        <a:pt x="146" y="28"/>
                      </a:lnTo>
                      <a:lnTo>
                        <a:pt x="118" y="12"/>
                      </a:lnTo>
                      <a:lnTo>
                        <a:pt x="51" y="0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51" name="Freeform 76"/>
                <p:cNvSpPr/>
                <p:nvPr/>
              </p:nvSpPr>
              <p:spPr>
                <a:xfrm>
                  <a:off x="90" y="180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21" h="124">
                      <a:moveTo>
                        <a:pt x="59" y="0"/>
                      </a:moveTo>
                      <a:lnTo>
                        <a:pt x="103" y="18"/>
                      </a:lnTo>
                      <a:lnTo>
                        <a:pt x="121" y="62"/>
                      </a:lnTo>
                      <a:lnTo>
                        <a:pt x="103" y="106"/>
                      </a:lnTo>
                      <a:lnTo>
                        <a:pt x="83" y="119"/>
                      </a:lnTo>
                      <a:lnTo>
                        <a:pt x="59" y="124"/>
                      </a:lnTo>
                      <a:lnTo>
                        <a:pt x="16" y="106"/>
                      </a:lnTo>
                      <a:lnTo>
                        <a:pt x="0" y="62"/>
                      </a:lnTo>
                      <a:lnTo>
                        <a:pt x="16" y="18"/>
                      </a:lnTo>
                      <a:lnTo>
                        <a:pt x="35" y="5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52" name="Freeform 77"/>
                <p:cNvSpPr/>
                <p:nvPr/>
              </p:nvSpPr>
              <p:spPr>
                <a:xfrm>
                  <a:off x="224" y="133"/>
                  <a:ext cx="121" cy="12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484" h="485">
                      <a:moveTo>
                        <a:pt x="244" y="0"/>
                      </a:moveTo>
                      <a:lnTo>
                        <a:pt x="336" y="19"/>
                      </a:lnTo>
                      <a:lnTo>
                        <a:pt x="412" y="72"/>
                      </a:lnTo>
                      <a:lnTo>
                        <a:pt x="464" y="150"/>
                      </a:lnTo>
                      <a:lnTo>
                        <a:pt x="484" y="245"/>
                      </a:lnTo>
                      <a:lnTo>
                        <a:pt x="479" y="293"/>
                      </a:lnTo>
                      <a:lnTo>
                        <a:pt x="464" y="338"/>
                      </a:lnTo>
                      <a:lnTo>
                        <a:pt x="441" y="379"/>
                      </a:lnTo>
                      <a:lnTo>
                        <a:pt x="412" y="414"/>
                      </a:lnTo>
                      <a:lnTo>
                        <a:pt x="377" y="444"/>
                      </a:lnTo>
                      <a:lnTo>
                        <a:pt x="336" y="466"/>
                      </a:lnTo>
                      <a:lnTo>
                        <a:pt x="291" y="480"/>
                      </a:lnTo>
                      <a:lnTo>
                        <a:pt x="244" y="485"/>
                      </a:lnTo>
                      <a:lnTo>
                        <a:pt x="150" y="466"/>
                      </a:lnTo>
                      <a:lnTo>
                        <a:pt x="71" y="414"/>
                      </a:lnTo>
                      <a:lnTo>
                        <a:pt x="18" y="338"/>
                      </a:lnTo>
                      <a:lnTo>
                        <a:pt x="0" y="245"/>
                      </a:lnTo>
                      <a:lnTo>
                        <a:pt x="5" y="196"/>
                      </a:lnTo>
                      <a:lnTo>
                        <a:pt x="18" y="150"/>
                      </a:lnTo>
                      <a:lnTo>
                        <a:pt x="41" y="109"/>
                      </a:lnTo>
                      <a:lnTo>
                        <a:pt x="71" y="72"/>
                      </a:lnTo>
                      <a:lnTo>
                        <a:pt x="108" y="43"/>
                      </a:lnTo>
                      <a:lnTo>
                        <a:pt x="150" y="19"/>
                      </a:lnTo>
                      <a:lnTo>
                        <a:pt x="195" y="5"/>
                      </a:lnTo>
                      <a:lnTo>
                        <a:pt x="244" y="0"/>
                      </a:lnTo>
                      <a:close/>
                    </a:path>
                  </a:pathLst>
                </a:custGeom>
                <a:solidFill>
                  <a:srgbClr val="FFF27F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53" name="Freeform 78"/>
                <p:cNvSpPr/>
                <p:nvPr/>
              </p:nvSpPr>
              <p:spPr>
                <a:xfrm>
                  <a:off x="241" y="149"/>
                  <a:ext cx="56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25" h="352">
                      <a:moveTo>
                        <a:pt x="225" y="56"/>
                      </a:moveTo>
                      <a:lnTo>
                        <a:pt x="161" y="44"/>
                      </a:lnTo>
                      <a:lnTo>
                        <a:pt x="108" y="60"/>
                      </a:lnTo>
                      <a:lnTo>
                        <a:pt x="69" y="99"/>
                      </a:lnTo>
                      <a:lnTo>
                        <a:pt x="46" y="150"/>
                      </a:lnTo>
                      <a:lnTo>
                        <a:pt x="44" y="204"/>
                      </a:lnTo>
                      <a:lnTo>
                        <a:pt x="64" y="254"/>
                      </a:lnTo>
                      <a:lnTo>
                        <a:pt x="111" y="290"/>
                      </a:lnTo>
                      <a:lnTo>
                        <a:pt x="186" y="304"/>
                      </a:lnTo>
                      <a:lnTo>
                        <a:pt x="176" y="352"/>
                      </a:lnTo>
                      <a:lnTo>
                        <a:pt x="90" y="328"/>
                      </a:lnTo>
                      <a:lnTo>
                        <a:pt x="34" y="282"/>
                      </a:lnTo>
                      <a:lnTo>
                        <a:pt x="5" y="223"/>
                      </a:lnTo>
                      <a:lnTo>
                        <a:pt x="0" y="159"/>
                      </a:lnTo>
                      <a:lnTo>
                        <a:pt x="17" y="96"/>
                      </a:lnTo>
                      <a:lnTo>
                        <a:pt x="34" y="68"/>
                      </a:lnTo>
                      <a:lnTo>
                        <a:pt x="55" y="44"/>
                      </a:lnTo>
                      <a:lnTo>
                        <a:pt x="79" y="24"/>
                      </a:lnTo>
                      <a:lnTo>
                        <a:pt x="108" y="8"/>
                      </a:lnTo>
                      <a:lnTo>
                        <a:pt x="176" y="0"/>
                      </a:lnTo>
                      <a:lnTo>
                        <a:pt x="225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54" name="Freeform 79"/>
                <p:cNvSpPr/>
                <p:nvPr/>
              </p:nvSpPr>
              <p:spPr>
                <a:xfrm>
                  <a:off x="271" y="149"/>
                  <a:ext cx="57" cy="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27" h="352">
                      <a:moveTo>
                        <a:pt x="0" y="56"/>
                      </a:moveTo>
                      <a:lnTo>
                        <a:pt x="64" y="44"/>
                      </a:lnTo>
                      <a:lnTo>
                        <a:pt x="117" y="60"/>
                      </a:lnTo>
                      <a:lnTo>
                        <a:pt x="156" y="99"/>
                      </a:lnTo>
                      <a:lnTo>
                        <a:pt x="179" y="150"/>
                      </a:lnTo>
                      <a:lnTo>
                        <a:pt x="182" y="204"/>
                      </a:lnTo>
                      <a:lnTo>
                        <a:pt x="160" y="254"/>
                      </a:lnTo>
                      <a:lnTo>
                        <a:pt x="115" y="290"/>
                      </a:lnTo>
                      <a:lnTo>
                        <a:pt x="39" y="304"/>
                      </a:lnTo>
                      <a:lnTo>
                        <a:pt x="54" y="352"/>
                      </a:lnTo>
                      <a:lnTo>
                        <a:pt x="139" y="328"/>
                      </a:lnTo>
                      <a:lnTo>
                        <a:pt x="194" y="283"/>
                      </a:lnTo>
                      <a:lnTo>
                        <a:pt x="222" y="227"/>
                      </a:lnTo>
                      <a:lnTo>
                        <a:pt x="227" y="164"/>
                      </a:lnTo>
                      <a:lnTo>
                        <a:pt x="209" y="102"/>
                      </a:lnTo>
                      <a:lnTo>
                        <a:pt x="193" y="74"/>
                      </a:lnTo>
                      <a:lnTo>
                        <a:pt x="173" y="49"/>
                      </a:lnTo>
                      <a:lnTo>
                        <a:pt x="149" y="27"/>
                      </a:lnTo>
                      <a:lnTo>
                        <a:pt x="120" y="12"/>
                      </a:lnTo>
                      <a:lnTo>
                        <a:pt x="54" y="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55" name="Freeform 80"/>
                <p:cNvSpPr/>
                <p:nvPr/>
              </p:nvSpPr>
              <p:spPr>
                <a:xfrm>
                  <a:off x="269" y="178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121" h="121">
                      <a:moveTo>
                        <a:pt x="59" y="0"/>
                      </a:moveTo>
                      <a:lnTo>
                        <a:pt x="102" y="17"/>
                      </a:lnTo>
                      <a:lnTo>
                        <a:pt x="121" y="59"/>
                      </a:lnTo>
                      <a:lnTo>
                        <a:pt x="102" y="104"/>
                      </a:lnTo>
                      <a:lnTo>
                        <a:pt x="83" y="116"/>
                      </a:lnTo>
                      <a:lnTo>
                        <a:pt x="59" y="121"/>
                      </a:lnTo>
                      <a:lnTo>
                        <a:pt x="16" y="104"/>
                      </a:lnTo>
                      <a:lnTo>
                        <a:pt x="0" y="59"/>
                      </a:lnTo>
                      <a:lnTo>
                        <a:pt x="16" y="17"/>
                      </a:lnTo>
                      <a:lnTo>
                        <a:pt x="35" y="5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5856" name="Group 81"/>
            <p:cNvGrpSpPr/>
            <p:nvPr/>
          </p:nvGrpSpPr>
          <p:grpSpPr>
            <a:xfrm>
              <a:off x="411" y="384"/>
              <a:ext cx="423" cy="405"/>
              <a:chOff x="0" y="0"/>
              <a:chExt cx="395" cy="366"/>
            </a:xfrm>
          </p:grpSpPr>
          <p:sp>
            <p:nvSpPr>
              <p:cNvPr id="75857" name="Freeform 82"/>
              <p:cNvSpPr/>
              <p:nvPr/>
            </p:nvSpPr>
            <p:spPr>
              <a:xfrm>
                <a:off x="87" y="262"/>
                <a:ext cx="136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680" h="450">
                    <a:moveTo>
                      <a:pt x="0" y="450"/>
                    </a:moveTo>
                    <a:lnTo>
                      <a:pt x="680" y="378"/>
                    </a:lnTo>
                    <a:lnTo>
                      <a:pt x="291" y="0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rgbClr val="FFF27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58" name="Freeform 83"/>
              <p:cNvSpPr/>
              <p:nvPr/>
            </p:nvSpPr>
            <p:spPr>
              <a:xfrm>
                <a:off x="0" y="0"/>
                <a:ext cx="395" cy="3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976" h="1832">
                    <a:moveTo>
                      <a:pt x="1001" y="596"/>
                    </a:moveTo>
                    <a:lnTo>
                      <a:pt x="947" y="267"/>
                    </a:lnTo>
                    <a:lnTo>
                      <a:pt x="799" y="6"/>
                    </a:lnTo>
                    <a:lnTo>
                      <a:pt x="1429" y="0"/>
                    </a:lnTo>
                    <a:lnTo>
                      <a:pt x="1115" y="351"/>
                    </a:lnTo>
                    <a:lnTo>
                      <a:pt x="1068" y="594"/>
                    </a:lnTo>
                    <a:lnTo>
                      <a:pt x="1886" y="550"/>
                    </a:lnTo>
                    <a:lnTo>
                      <a:pt x="1741" y="680"/>
                    </a:lnTo>
                    <a:lnTo>
                      <a:pt x="1626" y="773"/>
                    </a:lnTo>
                    <a:lnTo>
                      <a:pt x="1976" y="912"/>
                    </a:lnTo>
                    <a:lnTo>
                      <a:pt x="1914" y="998"/>
                    </a:lnTo>
                    <a:lnTo>
                      <a:pt x="1597" y="830"/>
                    </a:lnTo>
                    <a:lnTo>
                      <a:pt x="1556" y="910"/>
                    </a:lnTo>
                    <a:lnTo>
                      <a:pt x="1904" y="1097"/>
                    </a:lnTo>
                    <a:lnTo>
                      <a:pt x="1801" y="1191"/>
                    </a:lnTo>
                    <a:lnTo>
                      <a:pt x="1521" y="972"/>
                    </a:lnTo>
                    <a:lnTo>
                      <a:pt x="1115" y="1744"/>
                    </a:lnTo>
                    <a:lnTo>
                      <a:pt x="724" y="1374"/>
                    </a:lnTo>
                    <a:lnTo>
                      <a:pt x="409" y="1832"/>
                    </a:lnTo>
                    <a:lnTo>
                      <a:pt x="428" y="1058"/>
                    </a:lnTo>
                    <a:lnTo>
                      <a:pt x="177" y="1282"/>
                    </a:lnTo>
                    <a:lnTo>
                      <a:pt x="100" y="1189"/>
                    </a:lnTo>
                    <a:lnTo>
                      <a:pt x="428" y="986"/>
                    </a:lnTo>
                    <a:lnTo>
                      <a:pt x="430" y="903"/>
                    </a:lnTo>
                    <a:lnTo>
                      <a:pt x="39" y="1144"/>
                    </a:lnTo>
                    <a:lnTo>
                      <a:pt x="0" y="1034"/>
                    </a:lnTo>
                    <a:lnTo>
                      <a:pt x="434" y="834"/>
                    </a:lnTo>
                    <a:lnTo>
                      <a:pt x="436" y="768"/>
                    </a:lnTo>
                    <a:lnTo>
                      <a:pt x="251" y="647"/>
                    </a:lnTo>
                    <a:lnTo>
                      <a:pt x="1001" y="5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59" name="Freeform 84"/>
              <p:cNvSpPr/>
              <p:nvPr/>
            </p:nvSpPr>
            <p:spPr>
              <a:xfrm>
                <a:off x="76" y="331"/>
                <a:ext cx="161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802" h="140">
                    <a:moveTo>
                      <a:pt x="0" y="140"/>
                    </a:moveTo>
                    <a:lnTo>
                      <a:pt x="802" y="57"/>
                    </a:lnTo>
                    <a:lnTo>
                      <a:pt x="703" y="0"/>
                    </a:lnTo>
                    <a:lnTo>
                      <a:pt x="79" y="63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60" name="Freeform 85"/>
              <p:cNvSpPr/>
              <p:nvPr/>
            </p:nvSpPr>
            <p:spPr>
              <a:xfrm>
                <a:off x="109" y="262"/>
                <a:ext cx="98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491" h="434">
                    <a:moveTo>
                      <a:pt x="0" y="425"/>
                    </a:moveTo>
                    <a:lnTo>
                      <a:pt x="3" y="260"/>
                    </a:lnTo>
                    <a:lnTo>
                      <a:pt x="135" y="362"/>
                    </a:lnTo>
                    <a:lnTo>
                      <a:pt x="166" y="0"/>
                    </a:lnTo>
                    <a:lnTo>
                      <a:pt x="323" y="326"/>
                    </a:lnTo>
                    <a:lnTo>
                      <a:pt x="446" y="205"/>
                    </a:lnTo>
                    <a:lnTo>
                      <a:pt x="491" y="234"/>
                    </a:lnTo>
                    <a:lnTo>
                      <a:pt x="343" y="407"/>
                    </a:lnTo>
                    <a:lnTo>
                      <a:pt x="214" y="252"/>
                    </a:lnTo>
                    <a:lnTo>
                      <a:pt x="149" y="434"/>
                    </a:lnTo>
                    <a:lnTo>
                      <a:pt x="37" y="322"/>
                    </a:lnTo>
                    <a:lnTo>
                      <a:pt x="36" y="425"/>
                    </a:lnTo>
                    <a:lnTo>
                      <a:pt x="0" y="4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61" name="Freeform 86"/>
              <p:cNvSpPr/>
              <p:nvPr/>
            </p:nvSpPr>
            <p:spPr>
              <a:xfrm>
                <a:off x="112" y="163"/>
                <a:ext cx="66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29" h="330">
                    <a:moveTo>
                      <a:pt x="163" y="0"/>
                    </a:moveTo>
                    <a:lnTo>
                      <a:pt x="228" y="14"/>
                    </a:lnTo>
                    <a:lnTo>
                      <a:pt x="281" y="50"/>
                    </a:lnTo>
                    <a:lnTo>
                      <a:pt x="316" y="102"/>
                    </a:lnTo>
                    <a:lnTo>
                      <a:pt x="329" y="166"/>
                    </a:lnTo>
                    <a:lnTo>
                      <a:pt x="316" y="230"/>
                    </a:lnTo>
                    <a:lnTo>
                      <a:pt x="301" y="257"/>
                    </a:lnTo>
                    <a:lnTo>
                      <a:pt x="281" y="282"/>
                    </a:lnTo>
                    <a:lnTo>
                      <a:pt x="256" y="302"/>
                    </a:lnTo>
                    <a:lnTo>
                      <a:pt x="228" y="316"/>
                    </a:lnTo>
                    <a:lnTo>
                      <a:pt x="163" y="330"/>
                    </a:lnTo>
                    <a:lnTo>
                      <a:pt x="100" y="316"/>
                    </a:lnTo>
                    <a:lnTo>
                      <a:pt x="48" y="282"/>
                    </a:lnTo>
                    <a:lnTo>
                      <a:pt x="13" y="230"/>
                    </a:lnTo>
                    <a:lnTo>
                      <a:pt x="0" y="166"/>
                    </a:lnTo>
                    <a:lnTo>
                      <a:pt x="13" y="102"/>
                    </a:lnTo>
                    <a:lnTo>
                      <a:pt x="28" y="74"/>
                    </a:lnTo>
                    <a:lnTo>
                      <a:pt x="48" y="50"/>
                    </a:lnTo>
                    <a:lnTo>
                      <a:pt x="72" y="29"/>
                    </a:lnTo>
                    <a:lnTo>
                      <a:pt x="100" y="1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62" name="Freeform 87"/>
              <p:cNvSpPr/>
              <p:nvPr/>
            </p:nvSpPr>
            <p:spPr>
              <a:xfrm>
                <a:off x="120" y="171"/>
                <a:ext cx="33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67" h="261">
                    <a:moveTo>
                      <a:pt x="167" y="45"/>
                    </a:moveTo>
                    <a:lnTo>
                      <a:pt x="119" y="34"/>
                    </a:lnTo>
                    <a:lnTo>
                      <a:pt x="79" y="47"/>
                    </a:lnTo>
                    <a:lnTo>
                      <a:pt x="50" y="75"/>
                    </a:lnTo>
                    <a:lnTo>
                      <a:pt x="34" y="113"/>
                    </a:lnTo>
                    <a:lnTo>
                      <a:pt x="32" y="152"/>
                    </a:lnTo>
                    <a:lnTo>
                      <a:pt x="48" y="189"/>
                    </a:lnTo>
                    <a:lnTo>
                      <a:pt x="81" y="215"/>
                    </a:lnTo>
                    <a:lnTo>
                      <a:pt x="137" y="225"/>
                    </a:lnTo>
                    <a:lnTo>
                      <a:pt x="130" y="261"/>
                    </a:lnTo>
                    <a:lnTo>
                      <a:pt x="65" y="243"/>
                    </a:lnTo>
                    <a:lnTo>
                      <a:pt x="25" y="210"/>
                    </a:lnTo>
                    <a:lnTo>
                      <a:pt x="3" y="166"/>
                    </a:lnTo>
                    <a:lnTo>
                      <a:pt x="0" y="119"/>
                    </a:lnTo>
                    <a:lnTo>
                      <a:pt x="12" y="72"/>
                    </a:lnTo>
                    <a:lnTo>
                      <a:pt x="25" y="51"/>
                    </a:lnTo>
                    <a:lnTo>
                      <a:pt x="40" y="32"/>
                    </a:lnTo>
                    <a:lnTo>
                      <a:pt x="58" y="18"/>
                    </a:lnTo>
                    <a:lnTo>
                      <a:pt x="80" y="6"/>
                    </a:lnTo>
                    <a:lnTo>
                      <a:pt x="130" y="0"/>
                    </a:lnTo>
                    <a:lnTo>
                      <a:pt x="167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63" name="Freeform 88"/>
              <p:cNvSpPr/>
              <p:nvPr/>
            </p:nvSpPr>
            <p:spPr>
              <a:xfrm>
                <a:off x="138" y="171"/>
                <a:ext cx="33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67" h="261">
                    <a:moveTo>
                      <a:pt x="0" y="45"/>
                    </a:moveTo>
                    <a:lnTo>
                      <a:pt x="48" y="34"/>
                    </a:lnTo>
                    <a:lnTo>
                      <a:pt x="88" y="47"/>
                    </a:lnTo>
                    <a:lnTo>
                      <a:pt x="116" y="75"/>
                    </a:lnTo>
                    <a:lnTo>
                      <a:pt x="133" y="113"/>
                    </a:lnTo>
                    <a:lnTo>
                      <a:pt x="134" y="152"/>
                    </a:lnTo>
                    <a:lnTo>
                      <a:pt x="119" y="189"/>
                    </a:lnTo>
                    <a:lnTo>
                      <a:pt x="84" y="215"/>
                    </a:lnTo>
                    <a:lnTo>
                      <a:pt x="28" y="225"/>
                    </a:lnTo>
                    <a:lnTo>
                      <a:pt x="40" y="261"/>
                    </a:lnTo>
                    <a:lnTo>
                      <a:pt x="103" y="244"/>
                    </a:lnTo>
                    <a:lnTo>
                      <a:pt x="143" y="211"/>
                    </a:lnTo>
                    <a:lnTo>
                      <a:pt x="164" y="169"/>
                    </a:lnTo>
                    <a:lnTo>
                      <a:pt x="167" y="121"/>
                    </a:lnTo>
                    <a:lnTo>
                      <a:pt x="155" y="75"/>
                    </a:lnTo>
                    <a:lnTo>
                      <a:pt x="143" y="54"/>
                    </a:lnTo>
                    <a:lnTo>
                      <a:pt x="128" y="35"/>
                    </a:lnTo>
                    <a:lnTo>
                      <a:pt x="110" y="21"/>
                    </a:lnTo>
                    <a:lnTo>
                      <a:pt x="89" y="9"/>
                    </a:lnTo>
                    <a:lnTo>
                      <a:pt x="4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64" name="Freeform 89"/>
              <p:cNvSpPr/>
              <p:nvPr/>
            </p:nvSpPr>
            <p:spPr>
              <a:xfrm>
                <a:off x="136" y="188"/>
                <a:ext cx="18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90" h="90">
                    <a:moveTo>
                      <a:pt x="45" y="0"/>
                    </a:moveTo>
                    <a:lnTo>
                      <a:pt x="77" y="12"/>
                    </a:lnTo>
                    <a:lnTo>
                      <a:pt x="90" y="45"/>
                    </a:lnTo>
                    <a:lnTo>
                      <a:pt x="77" y="77"/>
                    </a:lnTo>
                    <a:lnTo>
                      <a:pt x="45" y="90"/>
                    </a:lnTo>
                    <a:lnTo>
                      <a:pt x="14" y="77"/>
                    </a:lnTo>
                    <a:lnTo>
                      <a:pt x="0" y="45"/>
                    </a:lnTo>
                    <a:lnTo>
                      <a:pt x="14" y="1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65" name="Freeform 90"/>
              <p:cNvSpPr/>
              <p:nvPr/>
            </p:nvSpPr>
            <p:spPr>
              <a:xfrm>
                <a:off x="205" y="159"/>
                <a:ext cx="66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29" h="330">
                    <a:moveTo>
                      <a:pt x="165" y="0"/>
                    </a:moveTo>
                    <a:lnTo>
                      <a:pt x="229" y="14"/>
                    </a:lnTo>
                    <a:lnTo>
                      <a:pt x="280" y="50"/>
                    </a:lnTo>
                    <a:lnTo>
                      <a:pt x="316" y="102"/>
                    </a:lnTo>
                    <a:lnTo>
                      <a:pt x="329" y="164"/>
                    </a:lnTo>
                    <a:lnTo>
                      <a:pt x="316" y="229"/>
                    </a:lnTo>
                    <a:lnTo>
                      <a:pt x="301" y="257"/>
                    </a:lnTo>
                    <a:lnTo>
                      <a:pt x="280" y="281"/>
                    </a:lnTo>
                    <a:lnTo>
                      <a:pt x="256" y="302"/>
                    </a:lnTo>
                    <a:lnTo>
                      <a:pt x="229" y="318"/>
                    </a:lnTo>
                    <a:lnTo>
                      <a:pt x="165" y="330"/>
                    </a:lnTo>
                    <a:lnTo>
                      <a:pt x="101" y="318"/>
                    </a:lnTo>
                    <a:lnTo>
                      <a:pt x="48" y="281"/>
                    </a:lnTo>
                    <a:lnTo>
                      <a:pt x="13" y="229"/>
                    </a:lnTo>
                    <a:lnTo>
                      <a:pt x="0" y="164"/>
                    </a:lnTo>
                    <a:lnTo>
                      <a:pt x="13" y="102"/>
                    </a:lnTo>
                    <a:lnTo>
                      <a:pt x="28" y="74"/>
                    </a:lnTo>
                    <a:lnTo>
                      <a:pt x="48" y="50"/>
                    </a:lnTo>
                    <a:lnTo>
                      <a:pt x="72" y="30"/>
                    </a:lnTo>
                    <a:lnTo>
                      <a:pt x="101" y="14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66" name="Freeform 91"/>
              <p:cNvSpPr/>
              <p:nvPr/>
            </p:nvSpPr>
            <p:spPr>
              <a:xfrm>
                <a:off x="212" y="168"/>
                <a:ext cx="34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67" h="259">
                    <a:moveTo>
                      <a:pt x="167" y="43"/>
                    </a:moveTo>
                    <a:lnTo>
                      <a:pt x="120" y="34"/>
                    </a:lnTo>
                    <a:lnTo>
                      <a:pt x="80" y="46"/>
                    </a:lnTo>
                    <a:lnTo>
                      <a:pt x="51" y="74"/>
                    </a:lnTo>
                    <a:lnTo>
                      <a:pt x="34" y="112"/>
                    </a:lnTo>
                    <a:lnTo>
                      <a:pt x="32" y="152"/>
                    </a:lnTo>
                    <a:lnTo>
                      <a:pt x="48" y="189"/>
                    </a:lnTo>
                    <a:lnTo>
                      <a:pt x="82" y="215"/>
                    </a:lnTo>
                    <a:lnTo>
                      <a:pt x="138" y="226"/>
                    </a:lnTo>
                    <a:lnTo>
                      <a:pt x="130" y="259"/>
                    </a:lnTo>
                    <a:lnTo>
                      <a:pt x="67" y="241"/>
                    </a:lnTo>
                    <a:lnTo>
                      <a:pt x="25" y="208"/>
                    </a:lnTo>
                    <a:lnTo>
                      <a:pt x="4" y="165"/>
                    </a:lnTo>
                    <a:lnTo>
                      <a:pt x="0" y="117"/>
                    </a:lnTo>
                    <a:lnTo>
                      <a:pt x="13" y="71"/>
                    </a:lnTo>
                    <a:lnTo>
                      <a:pt x="25" y="50"/>
                    </a:lnTo>
                    <a:lnTo>
                      <a:pt x="41" y="32"/>
                    </a:lnTo>
                    <a:lnTo>
                      <a:pt x="59" y="17"/>
                    </a:lnTo>
                    <a:lnTo>
                      <a:pt x="80" y="6"/>
                    </a:lnTo>
                    <a:lnTo>
                      <a:pt x="130" y="0"/>
                    </a:lnTo>
                    <a:lnTo>
                      <a:pt x="167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67" name="Freeform 92"/>
              <p:cNvSpPr/>
              <p:nvPr/>
            </p:nvSpPr>
            <p:spPr>
              <a:xfrm>
                <a:off x="231" y="168"/>
                <a:ext cx="33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68" h="259">
                    <a:moveTo>
                      <a:pt x="0" y="43"/>
                    </a:moveTo>
                    <a:lnTo>
                      <a:pt x="48" y="34"/>
                    </a:lnTo>
                    <a:lnTo>
                      <a:pt x="87" y="46"/>
                    </a:lnTo>
                    <a:lnTo>
                      <a:pt x="117" y="74"/>
                    </a:lnTo>
                    <a:lnTo>
                      <a:pt x="133" y="112"/>
                    </a:lnTo>
                    <a:lnTo>
                      <a:pt x="134" y="152"/>
                    </a:lnTo>
                    <a:lnTo>
                      <a:pt x="120" y="189"/>
                    </a:lnTo>
                    <a:lnTo>
                      <a:pt x="85" y="215"/>
                    </a:lnTo>
                    <a:lnTo>
                      <a:pt x="30" y="226"/>
                    </a:lnTo>
                    <a:lnTo>
                      <a:pt x="39" y="259"/>
                    </a:lnTo>
                    <a:lnTo>
                      <a:pt x="102" y="242"/>
                    </a:lnTo>
                    <a:lnTo>
                      <a:pt x="143" y="209"/>
                    </a:lnTo>
                    <a:lnTo>
                      <a:pt x="165" y="167"/>
                    </a:lnTo>
                    <a:lnTo>
                      <a:pt x="168" y="120"/>
                    </a:lnTo>
                    <a:lnTo>
                      <a:pt x="155" y="74"/>
                    </a:lnTo>
                    <a:lnTo>
                      <a:pt x="143" y="53"/>
                    </a:lnTo>
                    <a:lnTo>
                      <a:pt x="128" y="35"/>
                    </a:lnTo>
                    <a:lnTo>
                      <a:pt x="110" y="20"/>
                    </a:lnTo>
                    <a:lnTo>
                      <a:pt x="88" y="9"/>
                    </a:lnTo>
                    <a:lnTo>
                      <a:pt x="39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68" name="Freeform 93"/>
              <p:cNvSpPr/>
              <p:nvPr/>
            </p:nvSpPr>
            <p:spPr>
              <a:xfrm>
                <a:off x="229" y="185"/>
                <a:ext cx="18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90" h="89">
                    <a:moveTo>
                      <a:pt x="45" y="0"/>
                    </a:moveTo>
                    <a:lnTo>
                      <a:pt x="78" y="12"/>
                    </a:lnTo>
                    <a:lnTo>
                      <a:pt x="90" y="45"/>
                    </a:lnTo>
                    <a:lnTo>
                      <a:pt x="78" y="76"/>
                    </a:lnTo>
                    <a:lnTo>
                      <a:pt x="45" y="89"/>
                    </a:lnTo>
                    <a:lnTo>
                      <a:pt x="14" y="76"/>
                    </a:lnTo>
                    <a:lnTo>
                      <a:pt x="0" y="45"/>
                    </a:lnTo>
                    <a:lnTo>
                      <a:pt x="14" y="1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869" name="Group 94"/>
            <p:cNvGrpSpPr/>
            <p:nvPr/>
          </p:nvGrpSpPr>
          <p:grpSpPr>
            <a:xfrm>
              <a:off x="1952" y="1923"/>
              <a:ext cx="481" cy="391"/>
              <a:chOff x="0" y="0"/>
              <a:chExt cx="638" cy="733"/>
            </a:xfrm>
          </p:grpSpPr>
          <p:sp>
            <p:nvSpPr>
              <p:cNvPr id="75870" name="Freeform 95"/>
              <p:cNvSpPr/>
              <p:nvPr/>
            </p:nvSpPr>
            <p:spPr>
              <a:xfrm>
                <a:off x="0" y="0"/>
                <a:ext cx="638" cy="7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915" h="2199">
                    <a:moveTo>
                      <a:pt x="1025" y="1414"/>
                    </a:moveTo>
                    <a:lnTo>
                      <a:pt x="980" y="1442"/>
                    </a:lnTo>
                    <a:lnTo>
                      <a:pt x="937" y="1470"/>
                    </a:lnTo>
                    <a:lnTo>
                      <a:pt x="916" y="1485"/>
                    </a:lnTo>
                    <a:lnTo>
                      <a:pt x="894" y="1501"/>
                    </a:lnTo>
                    <a:lnTo>
                      <a:pt x="854" y="1533"/>
                    </a:lnTo>
                    <a:lnTo>
                      <a:pt x="815" y="1566"/>
                    </a:lnTo>
                    <a:lnTo>
                      <a:pt x="775" y="1600"/>
                    </a:lnTo>
                    <a:lnTo>
                      <a:pt x="739" y="1636"/>
                    </a:lnTo>
                    <a:lnTo>
                      <a:pt x="704" y="1673"/>
                    </a:lnTo>
                    <a:lnTo>
                      <a:pt x="669" y="1710"/>
                    </a:lnTo>
                    <a:lnTo>
                      <a:pt x="636" y="1749"/>
                    </a:lnTo>
                    <a:lnTo>
                      <a:pt x="604" y="1789"/>
                    </a:lnTo>
                    <a:lnTo>
                      <a:pt x="573" y="1830"/>
                    </a:lnTo>
                    <a:lnTo>
                      <a:pt x="543" y="1873"/>
                    </a:lnTo>
                    <a:lnTo>
                      <a:pt x="515" y="1917"/>
                    </a:lnTo>
                    <a:lnTo>
                      <a:pt x="487" y="1960"/>
                    </a:lnTo>
                    <a:lnTo>
                      <a:pt x="460" y="2006"/>
                    </a:lnTo>
                    <a:lnTo>
                      <a:pt x="501" y="2033"/>
                    </a:lnTo>
                    <a:lnTo>
                      <a:pt x="542" y="2056"/>
                    </a:lnTo>
                    <a:lnTo>
                      <a:pt x="584" y="2078"/>
                    </a:lnTo>
                    <a:lnTo>
                      <a:pt x="624" y="2099"/>
                    </a:lnTo>
                    <a:lnTo>
                      <a:pt x="665" y="2117"/>
                    </a:lnTo>
                    <a:lnTo>
                      <a:pt x="706" y="2133"/>
                    </a:lnTo>
                    <a:lnTo>
                      <a:pt x="746" y="2147"/>
                    </a:lnTo>
                    <a:lnTo>
                      <a:pt x="787" y="2159"/>
                    </a:lnTo>
                    <a:lnTo>
                      <a:pt x="867" y="2179"/>
                    </a:lnTo>
                    <a:lnTo>
                      <a:pt x="945" y="2191"/>
                    </a:lnTo>
                    <a:lnTo>
                      <a:pt x="1096" y="2199"/>
                    </a:lnTo>
                    <a:lnTo>
                      <a:pt x="1238" y="2183"/>
                    </a:lnTo>
                    <a:lnTo>
                      <a:pt x="1366" y="2149"/>
                    </a:lnTo>
                    <a:lnTo>
                      <a:pt x="1425" y="2125"/>
                    </a:lnTo>
                    <a:lnTo>
                      <a:pt x="1480" y="2099"/>
                    </a:lnTo>
                    <a:lnTo>
                      <a:pt x="1529" y="2068"/>
                    </a:lnTo>
                    <a:lnTo>
                      <a:pt x="1552" y="2052"/>
                    </a:lnTo>
                    <a:lnTo>
                      <a:pt x="1575" y="2035"/>
                    </a:lnTo>
                    <a:lnTo>
                      <a:pt x="1614" y="2000"/>
                    </a:lnTo>
                    <a:lnTo>
                      <a:pt x="1648" y="1962"/>
                    </a:lnTo>
                    <a:lnTo>
                      <a:pt x="1698" y="1883"/>
                    </a:lnTo>
                    <a:lnTo>
                      <a:pt x="1722" y="1798"/>
                    </a:lnTo>
                    <a:lnTo>
                      <a:pt x="1716" y="1714"/>
                    </a:lnTo>
                    <a:lnTo>
                      <a:pt x="1701" y="1674"/>
                    </a:lnTo>
                    <a:lnTo>
                      <a:pt x="1678" y="1633"/>
                    </a:lnTo>
                    <a:lnTo>
                      <a:pt x="1646" y="1594"/>
                    </a:lnTo>
                    <a:lnTo>
                      <a:pt x="1606" y="1558"/>
                    </a:lnTo>
                    <a:lnTo>
                      <a:pt x="1581" y="1540"/>
                    </a:lnTo>
                    <a:lnTo>
                      <a:pt x="1555" y="1523"/>
                    </a:lnTo>
                    <a:lnTo>
                      <a:pt x="1526" y="1506"/>
                    </a:lnTo>
                    <a:lnTo>
                      <a:pt x="1495" y="1490"/>
                    </a:lnTo>
                    <a:lnTo>
                      <a:pt x="1460" y="1475"/>
                    </a:lnTo>
                    <a:lnTo>
                      <a:pt x="1424" y="1461"/>
                    </a:lnTo>
                    <a:lnTo>
                      <a:pt x="1386" y="1448"/>
                    </a:lnTo>
                    <a:lnTo>
                      <a:pt x="1343" y="1435"/>
                    </a:lnTo>
                    <a:lnTo>
                      <a:pt x="1361" y="1331"/>
                    </a:lnTo>
                    <a:lnTo>
                      <a:pt x="1384" y="1232"/>
                    </a:lnTo>
                    <a:lnTo>
                      <a:pt x="1412" y="1138"/>
                    </a:lnTo>
                    <a:lnTo>
                      <a:pt x="1427" y="1092"/>
                    </a:lnTo>
                    <a:lnTo>
                      <a:pt x="1444" y="1049"/>
                    </a:lnTo>
                    <a:lnTo>
                      <a:pt x="1462" y="1005"/>
                    </a:lnTo>
                    <a:lnTo>
                      <a:pt x="1480" y="963"/>
                    </a:lnTo>
                    <a:lnTo>
                      <a:pt x="1500" y="921"/>
                    </a:lnTo>
                    <a:lnTo>
                      <a:pt x="1521" y="880"/>
                    </a:lnTo>
                    <a:lnTo>
                      <a:pt x="1543" y="840"/>
                    </a:lnTo>
                    <a:lnTo>
                      <a:pt x="1565" y="801"/>
                    </a:lnTo>
                    <a:lnTo>
                      <a:pt x="1588" y="761"/>
                    </a:lnTo>
                    <a:lnTo>
                      <a:pt x="1612" y="723"/>
                    </a:lnTo>
                    <a:lnTo>
                      <a:pt x="1696" y="692"/>
                    </a:lnTo>
                    <a:lnTo>
                      <a:pt x="1735" y="672"/>
                    </a:lnTo>
                    <a:lnTo>
                      <a:pt x="1774" y="647"/>
                    </a:lnTo>
                    <a:lnTo>
                      <a:pt x="1811" y="621"/>
                    </a:lnTo>
                    <a:lnTo>
                      <a:pt x="1846" y="591"/>
                    </a:lnTo>
                    <a:lnTo>
                      <a:pt x="1881" y="558"/>
                    </a:lnTo>
                    <a:lnTo>
                      <a:pt x="1915" y="524"/>
                    </a:lnTo>
                    <a:lnTo>
                      <a:pt x="1755" y="538"/>
                    </a:lnTo>
                    <a:lnTo>
                      <a:pt x="1610" y="524"/>
                    </a:lnTo>
                    <a:lnTo>
                      <a:pt x="1478" y="487"/>
                    </a:lnTo>
                    <a:lnTo>
                      <a:pt x="1416" y="461"/>
                    </a:lnTo>
                    <a:lnTo>
                      <a:pt x="1358" y="430"/>
                    </a:lnTo>
                    <a:lnTo>
                      <a:pt x="1372" y="472"/>
                    </a:lnTo>
                    <a:lnTo>
                      <a:pt x="1388" y="512"/>
                    </a:lnTo>
                    <a:lnTo>
                      <a:pt x="1407" y="549"/>
                    </a:lnTo>
                    <a:lnTo>
                      <a:pt x="1427" y="583"/>
                    </a:lnTo>
                    <a:lnTo>
                      <a:pt x="1451" y="614"/>
                    </a:lnTo>
                    <a:lnTo>
                      <a:pt x="1478" y="643"/>
                    </a:lnTo>
                    <a:lnTo>
                      <a:pt x="1509" y="668"/>
                    </a:lnTo>
                    <a:lnTo>
                      <a:pt x="1542" y="689"/>
                    </a:lnTo>
                    <a:lnTo>
                      <a:pt x="1511" y="717"/>
                    </a:lnTo>
                    <a:lnTo>
                      <a:pt x="1482" y="745"/>
                    </a:lnTo>
                    <a:lnTo>
                      <a:pt x="1454" y="776"/>
                    </a:lnTo>
                    <a:lnTo>
                      <a:pt x="1427" y="809"/>
                    </a:lnTo>
                    <a:lnTo>
                      <a:pt x="1401" y="844"/>
                    </a:lnTo>
                    <a:lnTo>
                      <a:pt x="1378" y="882"/>
                    </a:lnTo>
                    <a:lnTo>
                      <a:pt x="1356" y="921"/>
                    </a:lnTo>
                    <a:lnTo>
                      <a:pt x="1335" y="963"/>
                    </a:lnTo>
                    <a:lnTo>
                      <a:pt x="1297" y="1051"/>
                    </a:lnTo>
                    <a:lnTo>
                      <a:pt x="1266" y="1150"/>
                    </a:lnTo>
                    <a:lnTo>
                      <a:pt x="1224" y="1376"/>
                    </a:lnTo>
                    <a:lnTo>
                      <a:pt x="1177" y="1084"/>
                    </a:lnTo>
                    <a:lnTo>
                      <a:pt x="1165" y="802"/>
                    </a:lnTo>
                    <a:lnTo>
                      <a:pt x="1173" y="662"/>
                    </a:lnTo>
                    <a:lnTo>
                      <a:pt x="1189" y="525"/>
                    </a:lnTo>
                    <a:lnTo>
                      <a:pt x="1215" y="389"/>
                    </a:lnTo>
                    <a:lnTo>
                      <a:pt x="1231" y="322"/>
                    </a:lnTo>
                    <a:lnTo>
                      <a:pt x="1249" y="254"/>
                    </a:lnTo>
                    <a:lnTo>
                      <a:pt x="1319" y="223"/>
                    </a:lnTo>
                    <a:lnTo>
                      <a:pt x="1352" y="200"/>
                    </a:lnTo>
                    <a:lnTo>
                      <a:pt x="1383" y="176"/>
                    </a:lnTo>
                    <a:lnTo>
                      <a:pt x="1415" y="147"/>
                    </a:lnTo>
                    <a:lnTo>
                      <a:pt x="1446" y="115"/>
                    </a:lnTo>
                    <a:lnTo>
                      <a:pt x="1476" y="80"/>
                    </a:lnTo>
                    <a:lnTo>
                      <a:pt x="1506" y="40"/>
                    </a:lnTo>
                    <a:lnTo>
                      <a:pt x="1373" y="54"/>
                    </a:lnTo>
                    <a:lnTo>
                      <a:pt x="1241" y="63"/>
                    </a:lnTo>
                    <a:lnTo>
                      <a:pt x="974" y="62"/>
                    </a:lnTo>
                    <a:lnTo>
                      <a:pt x="703" y="40"/>
                    </a:lnTo>
                    <a:lnTo>
                      <a:pt x="567" y="22"/>
                    </a:lnTo>
                    <a:lnTo>
                      <a:pt x="429" y="0"/>
                    </a:lnTo>
                    <a:lnTo>
                      <a:pt x="472" y="21"/>
                    </a:lnTo>
                    <a:lnTo>
                      <a:pt x="516" y="43"/>
                    </a:lnTo>
                    <a:lnTo>
                      <a:pt x="560" y="64"/>
                    </a:lnTo>
                    <a:lnTo>
                      <a:pt x="604" y="83"/>
                    </a:lnTo>
                    <a:lnTo>
                      <a:pt x="649" y="102"/>
                    </a:lnTo>
                    <a:lnTo>
                      <a:pt x="693" y="120"/>
                    </a:lnTo>
                    <a:lnTo>
                      <a:pt x="739" y="138"/>
                    </a:lnTo>
                    <a:lnTo>
                      <a:pt x="784" y="154"/>
                    </a:lnTo>
                    <a:lnTo>
                      <a:pt x="829" y="170"/>
                    </a:lnTo>
                    <a:lnTo>
                      <a:pt x="874" y="185"/>
                    </a:lnTo>
                    <a:lnTo>
                      <a:pt x="966" y="212"/>
                    </a:lnTo>
                    <a:lnTo>
                      <a:pt x="1057" y="235"/>
                    </a:lnTo>
                    <a:lnTo>
                      <a:pt x="1149" y="254"/>
                    </a:lnTo>
                    <a:lnTo>
                      <a:pt x="1115" y="322"/>
                    </a:lnTo>
                    <a:lnTo>
                      <a:pt x="1088" y="389"/>
                    </a:lnTo>
                    <a:lnTo>
                      <a:pt x="1063" y="456"/>
                    </a:lnTo>
                    <a:lnTo>
                      <a:pt x="1043" y="522"/>
                    </a:lnTo>
                    <a:lnTo>
                      <a:pt x="1016" y="654"/>
                    </a:lnTo>
                    <a:lnTo>
                      <a:pt x="1004" y="785"/>
                    </a:lnTo>
                    <a:lnTo>
                      <a:pt x="1006" y="915"/>
                    </a:lnTo>
                    <a:lnTo>
                      <a:pt x="1020" y="1045"/>
                    </a:lnTo>
                    <a:lnTo>
                      <a:pt x="1045" y="1172"/>
                    </a:lnTo>
                    <a:lnTo>
                      <a:pt x="1062" y="1236"/>
                    </a:lnTo>
                    <a:lnTo>
                      <a:pt x="1080" y="1300"/>
                    </a:lnTo>
                    <a:lnTo>
                      <a:pt x="1028" y="1278"/>
                    </a:lnTo>
                    <a:lnTo>
                      <a:pt x="979" y="1251"/>
                    </a:lnTo>
                    <a:lnTo>
                      <a:pt x="934" y="1219"/>
                    </a:lnTo>
                    <a:lnTo>
                      <a:pt x="892" y="1183"/>
                    </a:lnTo>
                    <a:lnTo>
                      <a:pt x="854" y="1141"/>
                    </a:lnTo>
                    <a:lnTo>
                      <a:pt x="819" y="1096"/>
                    </a:lnTo>
                    <a:lnTo>
                      <a:pt x="788" y="1045"/>
                    </a:lnTo>
                    <a:lnTo>
                      <a:pt x="761" y="989"/>
                    </a:lnTo>
                    <a:lnTo>
                      <a:pt x="718" y="861"/>
                    </a:lnTo>
                    <a:lnTo>
                      <a:pt x="691" y="713"/>
                    </a:lnTo>
                    <a:lnTo>
                      <a:pt x="679" y="544"/>
                    </a:lnTo>
                    <a:lnTo>
                      <a:pt x="684" y="353"/>
                    </a:lnTo>
                    <a:lnTo>
                      <a:pt x="647" y="397"/>
                    </a:lnTo>
                    <a:lnTo>
                      <a:pt x="609" y="441"/>
                    </a:lnTo>
                    <a:lnTo>
                      <a:pt x="570" y="484"/>
                    </a:lnTo>
                    <a:lnTo>
                      <a:pt x="531" y="528"/>
                    </a:lnTo>
                    <a:lnTo>
                      <a:pt x="490" y="571"/>
                    </a:lnTo>
                    <a:lnTo>
                      <a:pt x="449" y="613"/>
                    </a:lnTo>
                    <a:lnTo>
                      <a:pt x="406" y="655"/>
                    </a:lnTo>
                    <a:lnTo>
                      <a:pt x="364" y="696"/>
                    </a:lnTo>
                    <a:lnTo>
                      <a:pt x="321" y="738"/>
                    </a:lnTo>
                    <a:lnTo>
                      <a:pt x="276" y="778"/>
                    </a:lnTo>
                    <a:lnTo>
                      <a:pt x="232" y="819"/>
                    </a:lnTo>
                    <a:lnTo>
                      <a:pt x="187" y="859"/>
                    </a:lnTo>
                    <a:lnTo>
                      <a:pt x="140" y="899"/>
                    </a:lnTo>
                    <a:lnTo>
                      <a:pt x="95" y="938"/>
                    </a:lnTo>
                    <a:lnTo>
                      <a:pt x="47" y="977"/>
                    </a:lnTo>
                    <a:lnTo>
                      <a:pt x="0" y="1016"/>
                    </a:lnTo>
                    <a:lnTo>
                      <a:pt x="65" y="999"/>
                    </a:lnTo>
                    <a:lnTo>
                      <a:pt x="131" y="976"/>
                    </a:lnTo>
                    <a:lnTo>
                      <a:pt x="195" y="952"/>
                    </a:lnTo>
                    <a:lnTo>
                      <a:pt x="257" y="921"/>
                    </a:lnTo>
                    <a:lnTo>
                      <a:pt x="289" y="904"/>
                    </a:lnTo>
                    <a:lnTo>
                      <a:pt x="320" y="886"/>
                    </a:lnTo>
                    <a:lnTo>
                      <a:pt x="350" y="866"/>
                    </a:lnTo>
                    <a:lnTo>
                      <a:pt x="380" y="844"/>
                    </a:lnTo>
                    <a:lnTo>
                      <a:pt x="438" y="795"/>
                    </a:lnTo>
                    <a:lnTo>
                      <a:pt x="467" y="769"/>
                    </a:lnTo>
                    <a:lnTo>
                      <a:pt x="494" y="740"/>
                    </a:lnTo>
                    <a:lnTo>
                      <a:pt x="468" y="914"/>
                    </a:lnTo>
                    <a:lnTo>
                      <a:pt x="474" y="1056"/>
                    </a:lnTo>
                    <a:lnTo>
                      <a:pt x="489" y="1116"/>
                    </a:lnTo>
                    <a:lnTo>
                      <a:pt x="511" y="1170"/>
                    </a:lnTo>
                    <a:lnTo>
                      <a:pt x="539" y="1216"/>
                    </a:lnTo>
                    <a:lnTo>
                      <a:pt x="574" y="1258"/>
                    </a:lnTo>
                    <a:lnTo>
                      <a:pt x="615" y="1293"/>
                    </a:lnTo>
                    <a:lnTo>
                      <a:pt x="637" y="1309"/>
                    </a:lnTo>
                    <a:lnTo>
                      <a:pt x="660" y="1322"/>
                    </a:lnTo>
                    <a:lnTo>
                      <a:pt x="711" y="1348"/>
                    </a:lnTo>
                    <a:lnTo>
                      <a:pt x="767" y="1368"/>
                    </a:lnTo>
                    <a:lnTo>
                      <a:pt x="826" y="1385"/>
                    </a:lnTo>
                    <a:lnTo>
                      <a:pt x="889" y="1398"/>
                    </a:lnTo>
                    <a:lnTo>
                      <a:pt x="1025" y="14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71" name="Freeform 96"/>
              <p:cNvSpPr/>
              <p:nvPr/>
            </p:nvSpPr>
            <p:spPr>
              <a:xfrm>
                <a:off x="303" y="494"/>
                <a:ext cx="190" cy="1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570" h="571">
                    <a:moveTo>
                      <a:pt x="284" y="0"/>
                    </a:moveTo>
                    <a:lnTo>
                      <a:pt x="395" y="22"/>
                    </a:lnTo>
                    <a:lnTo>
                      <a:pt x="444" y="49"/>
                    </a:lnTo>
                    <a:lnTo>
                      <a:pt x="486" y="84"/>
                    </a:lnTo>
                    <a:lnTo>
                      <a:pt x="521" y="127"/>
                    </a:lnTo>
                    <a:lnTo>
                      <a:pt x="548" y="175"/>
                    </a:lnTo>
                    <a:lnTo>
                      <a:pt x="570" y="286"/>
                    </a:lnTo>
                    <a:lnTo>
                      <a:pt x="564" y="344"/>
                    </a:lnTo>
                    <a:lnTo>
                      <a:pt x="548" y="397"/>
                    </a:lnTo>
                    <a:lnTo>
                      <a:pt x="521" y="445"/>
                    </a:lnTo>
                    <a:lnTo>
                      <a:pt x="504" y="468"/>
                    </a:lnTo>
                    <a:lnTo>
                      <a:pt x="486" y="488"/>
                    </a:lnTo>
                    <a:lnTo>
                      <a:pt x="444" y="523"/>
                    </a:lnTo>
                    <a:lnTo>
                      <a:pt x="420" y="537"/>
                    </a:lnTo>
                    <a:lnTo>
                      <a:pt x="395" y="548"/>
                    </a:lnTo>
                    <a:lnTo>
                      <a:pt x="342" y="565"/>
                    </a:lnTo>
                    <a:lnTo>
                      <a:pt x="284" y="571"/>
                    </a:lnTo>
                    <a:lnTo>
                      <a:pt x="174" y="548"/>
                    </a:lnTo>
                    <a:lnTo>
                      <a:pt x="126" y="523"/>
                    </a:lnTo>
                    <a:lnTo>
                      <a:pt x="83" y="488"/>
                    </a:lnTo>
                    <a:lnTo>
                      <a:pt x="49" y="445"/>
                    </a:lnTo>
                    <a:lnTo>
                      <a:pt x="23" y="397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7"/>
                    </a:lnTo>
                    <a:lnTo>
                      <a:pt x="65" y="104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49" y="34"/>
                    </a:lnTo>
                    <a:lnTo>
                      <a:pt x="174" y="22"/>
                    </a:lnTo>
                    <a:lnTo>
                      <a:pt x="227" y="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D6AB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72" name="Freeform 97"/>
              <p:cNvSpPr/>
              <p:nvPr/>
            </p:nvSpPr>
            <p:spPr>
              <a:xfrm>
                <a:off x="324" y="517"/>
                <a:ext cx="96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8" h="454">
                    <a:moveTo>
                      <a:pt x="288" y="76"/>
                    </a:moveTo>
                    <a:lnTo>
                      <a:pt x="246" y="62"/>
                    </a:lnTo>
                    <a:lnTo>
                      <a:pt x="206" y="59"/>
                    </a:lnTo>
                    <a:lnTo>
                      <a:pt x="137" y="81"/>
                    </a:lnTo>
                    <a:lnTo>
                      <a:pt x="87" y="130"/>
                    </a:lnTo>
                    <a:lnTo>
                      <a:pt x="58" y="195"/>
                    </a:lnTo>
                    <a:lnTo>
                      <a:pt x="56" y="265"/>
                    </a:lnTo>
                    <a:lnTo>
                      <a:pt x="65" y="300"/>
                    </a:lnTo>
                    <a:lnTo>
                      <a:pt x="82" y="329"/>
                    </a:lnTo>
                    <a:lnTo>
                      <a:pt x="107" y="356"/>
                    </a:lnTo>
                    <a:lnTo>
                      <a:pt x="142" y="376"/>
                    </a:lnTo>
                    <a:lnTo>
                      <a:pt x="186" y="389"/>
                    </a:lnTo>
                    <a:lnTo>
                      <a:pt x="239" y="394"/>
                    </a:lnTo>
                    <a:lnTo>
                      <a:pt x="224" y="454"/>
                    </a:lnTo>
                    <a:lnTo>
                      <a:pt x="115" y="424"/>
                    </a:lnTo>
                    <a:lnTo>
                      <a:pt x="44" y="366"/>
                    </a:lnTo>
                    <a:lnTo>
                      <a:pt x="5" y="290"/>
                    </a:lnTo>
                    <a:lnTo>
                      <a:pt x="0" y="207"/>
                    </a:lnTo>
                    <a:lnTo>
                      <a:pt x="8" y="165"/>
                    </a:lnTo>
                    <a:lnTo>
                      <a:pt x="22" y="126"/>
                    </a:lnTo>
                    <a:lnTo>
                      <a:pt x="44" y="90"/>
                    </a:lnTo>
                    <a:lnTo>
                      <a:pt x="69" y="58"/>
                    </a:lnTo>
                    <a:lnTo>
                      <a:pt x="101" y="31"/>
                    </a:lnTo>
                    <a:lnTo>
                      <a:pt x="137" y="13"/>
                    </a:lnTo>
                    <a:lnTo>
                      <a:pt x="179" y="1"/>
                    </a:lnTo>
                    <a:lnTo>
                      <a:pt x="224" y="0"/>
                    </a:lnTo>
                    <a:lnTo>
                      <a:pt x="288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73" name="Freeform 98"/>
              <p:cNvSpPr/>
              <p:nvPr/>
            </p:nvSpPr>
            <p:spPr>
              <a:xfrm>
                <a:off x="377" y="517"/>
                <a:ext cx="96" cy="1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9" h="454">
                    <a:moveTo>
                      <a:pt x="0" y="76"/>
                    </a:moveTo>
                    <a:lnTo>
                      <a:pt x="43" y="62"/>
                    </a:lnTo>
                    <a:lnTo>
                      <a:pt x="82" y="59"/>
                    </a:lnTo>
                    <a:lnTo>
                      <a:pt x="150" y="81"/>
                    </a:lnTo>
                    <a:lnTo>
                      <a:pt x="200" y="130"/>
                    </a:lnTo>
                    <a:lnTo>
                      <a:pt x="229" y="195"/>
                    </a:lnTo>
                    <a:lnTo>
                      <a:pt x="232" y="265"/>
                    </a:lnTo>
                    <a:lnTo>
                      <a:pt x="224" y="300"/>
                    </a:lnTo>
                    <a:lnTo>
                      <a:pt x="206" y="329"/>
                    </a:lnTo>
                    <a:lnTo>
                      <a:pt x="180" y="356"/>
                    </a:lnTo>
                    <a:lnTo>
                      <a:pt x="146" y="376"/>
                    </a:lnTo>
                    <a:lnTo>
                      <a:pt x="102" y="389"/>
                    </a:lnTo>
                    <a:lnTo>
                      <a:pt x="49" y="394"/>
                    </a:lnTo>
                    <a:lnTo>
                      <a:pt x="66" y="454"/>
                    </a:lnTo>
                    <a:lnTo>
                      <a:pt x="175" y="424"/>
                    </a:lnTo>
                    <a:lnTo>
                      <a:pt x="246" y="368"/>
                    </a:lnTo>
                    <a:lnTo>
                      <a:pt x="283" y="294"/>
                    </a:lnTo>
                    <a:lnTo>
                      <a:pt x="289" y="212"/>
                    </a:lnTo>
                    <a:lnTo>
                      <a:pt x="281" y="172"/>
                    </a:lnTo>
                    <a:lnTo>
                      <a:pt x="266" y="132"/>
                    </a:lnTo>
                    <a:lnTo>
                      <a:pt x="246" y="96"/>
                    </a:lnTo>
                    <a:lnTo>
                      <a:pt x="219" y="64"/>
                    </a:lnTo>
                    <a:lnTo>
                      <a:pt x="189" y="38"/>
                    </a:lnTo>
                    <a:lnTo>
                      <a:pt x="151" y="17"/>
                    </a:lnTo>
                    <a:lnTo>
                      <a:pt x="111" y="5"/>
                    </a:lnTo>
                    <a:lnTo>
                      <a:pt x="66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74" name="Freeform 99"/>
              <p:cNvSpPr/>
              <p:nvPr/>
            </p:nvSpPr>
            <p:spPr>
              <a:xfrm>
                <a:off x="372" y="566"/>
                <a:ext cx="52" cy="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56" h="158">
                    <a:moveTo>
                      <a:pt x="79" y="0"/>
                    </a:moveTo>
                    <a:lnTo>
                      <a:pt x="134" y="23"/>
                    </a:lnTo>
                    <a:lnTo>
                      <a:pt x="156" y="79"/>
                    </a:lnTo>
                    <a:lnTo>
                      <a:pt x="150" y="111"/>
                    </a:lnTo>
                    <a:lnTo>
                      <a:pt x="134" y="135"/>
                    </a:lnTo>
                    <a:lnTo>
                      <a:pt x="110" y="152"/>
                    </a:lnTo>
                    <a:lnTo>
                      <a:pt x="79" y="158"/>
                    </a:lnTo>
                    <a:lnTo>
                      <a:pt x="23" y="135"/>
                    </a:lnTo>
                    <a:lnTo>
                      <a:pt x="0" y="79"/>
                    </a:lnTo>
                    <a:lnTo>
                      <a:pt x="6" y="48"/>
                    </a:lnTo>
                    <a:lnTo>
                      <a:pt x="23" y="23"/>
                    </a:lnTo>
                    <a:lnTo>
                      <a:pt x="47" y="7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875" name="Group 100"/>
            <p:cNvGrpSpPr/>
            <p:nvPr/>
          </p:nvGrpSpPr>
          <p:grpSpPr>
            <a:xfrm>
              <a:off x="2982" y="1342"/>
              <a:ext cx="582" cy="287"/>
              <a:chOff x="0" y="0"/>
              <a:chExt cx="582" cy="287"/>
            </a:xfrm>
          </p:grpSpPr>
          <p:sp>
            <p:nvSpPr>
              <p:cNvPr id="75876" name="Freeform 101"/>
              <p:cNvSpPr/>
              <p:nvPr/>
            </p:nvSpPr>
            <p:spPr>
              <a:xfrm>
                <a:off x="0" y="183"/>
                <a:ext cx="122" cy="8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3"/>
                  </a:cxn>
                  <a:cxn ang="0">
                    <a:pos x="4" y="3"/>
                  </a:cxn>
                  <a:cxn ang="0">
                    <a:pos x="6" y="0"/>
                  </a:cxn>
                  <a:cxn ang="0">
                    <a:pos x="8" y="3"/>
                  </a:cxn>
                  <a:cxn ang="0">
                    <a:pos x="8" y="3"/>
                  </a:cxn>
                  <a:cxn ang="0">
                    <a:pos x="7" y="4"/>
                  </a:cxn>
                  <a:cxn ang="0">
                    <a:pos x="6" y="3"/>
                  </a:cxn>
                  <a:cxn ang="0">
                    <a:pos x="3" y="5"/>
                  </a:cxn>
                  <a:cxn ang="0">
                    <a:pos x="3" y="8"/>
                  </a:cxn>
                  <a:cxn ang="0">
                    <a:pos x="3" y="9"/>
                  </a:cxn>
                  <a:cxn ang="0">
                    <a:pos x="0" y="7"/>
                  </a:cxn>
                </a:cxnLst>
                <a:rect l="0" t="0" r="0" b="0"/>
                <a:pathLst>
                  <a:path w="146" h="94">
                    <a:moveTo>
                      <a:pt x="0" y="73"/>
                    </a:moveTo>
                    <a:lnTo>
                      <a:pt x="42" y="25"/>
                    </a:lnTo>
                    <a:lnTo>
                      <a:pt x="70" y="8"/>
                    </a:lnTo>
                    <a:lnTo>
                      <a:pt x="99" y="0"/>
                    </a:lnTo>
                    <a:lnTo>
                      <a:pt x="137" y="14"/>
                    </a:lnTo>
                    <a:lnTo>
                      <a:pt x="146" y="38"/>
                    </a:lnTo>
                    <a:lnTo>
                      <a:pt x="123" y="48"/>
                    </a:lnTo>
                    <a:lnTo>
                      <a:pt x="99" y="40"/>
                    </a:lnTo>
                    <a:lnTo>
                      <a:pt x="57" y="56"/>
                    </a:lnTo>
                    <a:lnTo>
                      <a:pt x="24" y="88"/>
                    </a:lnTo>
                    <a:lnTo>
                      <a:pt x="3" y="9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77" name="Freeform 102"/>
              <p:cNvSpPr/>
              <p:nvPr/>
            </p:nvSpPr>
            <p:spPr>
              <a:xfrm>
                <a:off x="100" y="0"/>
                <a:ext cx="408" cy="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266" h="2300">
                    <a:moveTo>
                      <a:pt x="669" y="211"/>
                    </a:moveTo>
                    <a:lnTo>
                      <a:pt x="1031" y="79"/>
                    </a:lnTo>
                    <a:lnTo>
                      <a:pt x="1384" y="216"/>
                    </a:lnTo>
                    <a:lnTo>
                      <a:pt x="1255" y="369"/>
                    </a:lnTo>
                    <a:lnTo>
                      <a:pt x="1582" y="823"/>
                    </a:lnTo>
                    <a:lnTo>
                      <a:pt x="1975" y="833"/>
                    </a:lnTo>
                    <a:lnTo>
                      <a:pt x="2333" y="449"/>
                    </a:lnTo>
                    <a:lnTo>
                      <a:pt x="2179" y="142"/>
                    </a:lnTo>
                    <a:lnTo>
                      <a:pt x="2604" y="0"/>
                    </a:lnTo>
                    <a:lnTo>
                      <a:pt x="3165" y="290"/>
                    </a:lnTo>
                    <a:lnTo>
                      <a:pt x="2817" y="475"/>
                    </a:lnTo>
                    <a:lnTo>
                      <a:pt x="2628" y="866"/>
                    </a:lnTo>
                    <a:lnTo>
                      <a:pt x="3109" y="966"/>
                    </a:lnTo>
                    <a:lnTo>
                      <a:pt x="3266" y="1215"/>
                    </a:lnTo>
                    <a:lnTo>
                      <a:pt x="2675" y="1683"/>
                    </a:lnTo>
                    <a:lnTo>
                      <a:pt x="2170" y="1820"/>
                    </a:lnTo>
                    <a:lnTo>
                      <a:pt x="1745" y="2300"/>
                    </a:lnTo>
                    <a:lnTo>
                      <a:pt x="1225" y="2127"/>
                    </a:lnTo>
                    <a:lnTo>
                      <a:pt x="960" y="1705"/>
                    </a:lnTo>
                    <a:lnTo>
                      <a:pt x="77" y="1435"/>
                    </a:lnTo>
                    <a:lnTo>
                      <a:pt x="0" y="1045"/>
                    </a:lnTo>
                    <a:lnTo>
                      <a:pt x="398" y="833"/>
                    </a:lnTo>
                    <a:lnTo>
                      <a:pt x="862" y="813"/>
                    </a:lnTo>
                    <a:lnTo>
                      <a:pt x="909" y="475"/>
                    </a:lnTo>
                    <a:lnTo>
                      <a:pt x="669" y="2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78" name="Freeform 103"/>
              <p:cNvSpPr/>
              <p:nvPr/>
            </p:nvSpPr>
            <p:spPr>
              <a:xfrm>
                <a:off x="124" y="113"/>
                <a:ext cx="371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965" h="811">
                    <a:moveTo>
                      <a:pt x="989" y="746"/>
                    </a:moveTo>
                    <a:lnTo>
                      <a:pt x="961" y="737"/>
                    </a:lnTo>
                    <a:lnTo>
                      <a:pt x="886" y="711"/>
                    </a:lnTo>
                    <a:lnTo>
                      <a:pt x="834" y="695"/>
                    </a:lnTo>
                    <a:lnTo>
                      <a:pt x="774" y="673"/>
                    </a:lnTo>
                    <a:lnTo>
                      <a:pt x="708" y="650"/>
                    </a:lnTo>
                    <a:lnTo>
                      <a:pt x="638" y="625"/>
                    </a:lnTo>
                    <a:lnTo>
                      <a:pt x="566" y="596"/>
                    </a:lnTo>
                    <a:lnTo>
                      <a:pt x="493" y="565"/>
                    </a:lnTo>
                    <a:lnTo>
                      <a:pt x="418" y="534"/>
                    </a:lnTo>
                    <a:lnTo>
                      <a:pt x="346" y="502"/>
                    </a:lnTo>
                    <a:lnTo>
                      <a:pt x="276" y="467"/>
                    </a:lnTo>
                    <a:lnTo>
                      <a:pt x="211" y="431"/>
                    </a:lnTo>
                    <a:lnTo>
                      <a:pt x="153" y="396"/>
                    </a:lnTo>
                    <a:lnTo>
                      <a:pt x="101" y="360"/>
                    </a:lnTo>
                    <a:lnTo>
                      <a:pt x="58" y="324"/>
                    </a:lnTo>
                    <a:lnTo>
                      <a:pt x="26" y="289"/>
                    </a:lnTo>
                    <a:lnTo>
                      <a:pt x="7" y="255"/>
                    </a:lnTo>
                    <a:lnTo>
                      <a:pt x="0" y="221"/>
                    </a:lnTo>
                    <a:lnTo>
                      <a:pt x="1" y="205"/>
                    </a:lnTo>
                    <a:lnTo>
                      <a:pt x="8" y="188"/>
                    </a:lnTo>
                    <a:lnTo>
                      <a:pt x="19" y="173"/>
                    </a:lnTo>
                    <a:lnTo>
                      <a:pt x="34" y="157"/>
                    </a:lnTo>
                    <a:lnTo>
                      <a:pt x="52" y="143"/>
                    </a:lnTo>
                    <a:lnTo>
                      <a:pt x="77" y="128"/>
                    </a:lnTo>
                    <a:lnTo>
                      <a:pt x="140" y="102"/>
                    </a:lnTo>
                    <a:lnTo>
                      <a:pt x="222" y="78"/>
                    </a:lnTo>
                    <a:lnTo>
                      <a:pt x="330" y="56"/>
                    </a:lnTo>
                    <a:lnTo>
                      <a:pt x="459" y="38"/>
                    </a:lnTo>
                    <a:lnTo>
                      <a:pt x="615" y="23"/>
                    </a:lnTo>
                    <a:lnTo>
                      <a:pt x="1006" y="3"/>
                    </a:lnTo>
                    <a:lnTo>
                      <a:pt x="1520" y="0"/>
                    </a:lnTo>
                    <a:lnTo>
                      <a:pt x="2031" y="16"/>
                    </a:lnTo>
                    <a:lnTo>
                      <a:pt x="2416" y="47"/>
                    </a:lnTo>
                    <a:lnTo>
                      <a:pt x="2690" y="88"/>
                    </a:lnTo>
                    <a:lnTo>
                      <a:pt x="2863" y="143"/>
                    </a:lnTo>
                    <a:lnTo>
                      <a:pt x="2951" y="205"/>
                    </a:lnTo>
                    <a:lnTo>
                      <a:pt x="2965" y="237"/>
                    </a:lnTo>
                    <a:lnTo>
                      <a:pt x="2961" y="273"/>
                    </a:lnTo>
                    <a:lnTo>
                      <a:pt x="2955" y="290"/>
                    </a:lnTo>
                    <a:lnTo>
                      <a:pt x="2943" y="309"/>
                    </a:lnTo>
                    <a:lnTo>
                      <a:pt x="2929" y="327"/>
                    </a:lnTo>
                    <a:lnTo>
                      <a:pt x="2913" y="346"/>
                    </a:lnTo>
                    <a:lnTo>
                      <a:pt x="2893" y="365"/>
                    </a:lnTo>
                    <a:lnTo>
                      <a:pt x="2870" y="382"/>
                    </a:lnTo>
                    <a:lnTo>
                      <a:pt x="2843" y="400"/>
                    </a:lnTo>
                    <a:lnTo>
                      <a:pt x="2815" y="419"/>
                    </a:lnTo>
                    <a:lnTo>
                      <a:pt x="2784" y="438"/>
                    </a:lnTo>
                    <a:lnTo>
                      <a:pt x="2751" y="456"/>
                    </a:lnTo>
                    <a:lnTo>
                      <a:pt x="2716" y="474"/>
                    </a:lnTo>
                    <a:lnTo>
                      <a:pt x="2681" y="493"/>
                    </a:lnTo>
                    <a:lnTo>
                      <a:pt x="2643" y="512"/>
                    </a:lnTo>
                    <a:lnTo>
                      <a:pt x="2605" y="528"/>
                    </a:lnTo>
                    <a:lnTo>
                      <a:pt x="2564" y="547"/>
                    </a:lnTo>
                    <a:lnTo>
                      <a:pt x="2523" y="564"/>
                    </a:lnTo>
                    <a:lnTo>
                      <a:pt x="2482" y="581"/>
                    </a:lnTo>
                    <a:lnTo>
                      <a:pt x="2440" y="599"/>
                    </a:lnTo>
                    <a:lnTo>
                      <a:pt x="2355" y="630"/>
                    </a:lnTo>
                    <a:lnTo>
                      <a:pt x="2272" y="660"/>
                    </a:lnTo>
                    <a:lnTo>
                      <a:pt x="2190" y="689"/>
                    </a:lnTo>
                    <a:lnTo>
                      <a:pt x="2112" y="716"/>
                    </a:lnTo>
                    <a:lnTo>
                      <a:pt x="2039" y="739"/>
                    </a:lnTo>
                    <a:lnTo>
                      <a:pt x="1973" y="760"/>
                    </a:lnTo>
                    <a:lnTo>
                      <a:pt x="1914" y="778"/>
                    </a:lnTo>
                    <a:lnTo>
                      <a:pt x="1831" y="803"/>
                    </a:lnTo>
                    <a:lnTo>
                      <a:pt x="1801" y="811"/>
                    </a:lnTo>
                    <a:lnTo>
                      <a:pt x="1838" y="793"/>
                    </a:lnTo>
                    <a:lnTo>
                      <a:pt x="1880" y="773"/>
                    </a:lnTo>
                    <a:lnTo>
                      <a:pt x="1934" y="745"/>
                    </a:lnTo>
                    <a:lnTo>
                      <a:pt x="1995" y="710"/>
                    </a:lnTo>
                    <a:lnTo>
                      <a:pt x="2029" y="692"/>
                    </a:lnTo>
                    <a:lnTo>
                      <a:pt x="2063" y="672"/>
                    </a:lnTo>
                    <a:lnTo>
                      <a:pt x="2099" y="652"/>
                    </a:lnTo>
                    <a:lnTo>
                      <a:pt x="2134" y="631"/>
                    </a:lnTo>
                    <a:lnTo>
                      <a:pt x="2171" y="609"/>
                    </a:lnTo>
                    <a:lnTo>
                      <a:pt x="2208" y="586"/>
                    </a:lnTo>
                    <a:lnTo>
                      <a:pt x="2242" y="564"/>
                    </a:lnTo>
                    <a:lnTo>
                      <a:pt x="2276" y="541"/>
                    </a:lnTo>
                    <a:lnTo>
                      <a:pt x="2309" y="517"/>
                    </a:lnTo>
                    <a:lnTo>
                      <a:pt x="2341" y="493"/>
                    </a:lnTo>
                    <a:lnTo>
                      <a:pt x="2369" y="470"/>
                    </a:lnTo>
                    <a:lnTo>
                      <a:pt x="2396" y="447"/>
                    </a:lnTo>
                    <a:lnTo>
                      <a:pt x="2419" y="425"/>
                    </a:lnTo>
                    <a:lnTo>
                      <a:pt x="2440" y="402"/>
                    </a:lnTo>
                    <a:lnTo>
                      <a:pt x="2472" y="359"/>
                    </a:lnTo>
                    <a:lnTo>
                      <a:pt x="2485" y="320"/>
                    </a:lnTo>
                    <a:lnTo>
                      <a:pt x="2480" y="284"/>
                    </a:lnTo>
                    <a:lnTo>
                      <a:pt x="2468" y="268"/>
                    </a:lnTo>
                    <a:lnTo>
                      <a:pt x="2451" y="253"/>
                    </a:lnTo>
                    <a:lnTo>
                      <a:pt x="2426" y="241"/>
                    </a:lnTo>
                    <a:lnTo>
                      <a:pt x="2395" y="227"/>
                    </a:lnTo>
                    <a:lnTo>
                      <a:pt x="2306" y="205"/>
                    </a:lnTo>
                    <a:lnTo>
                      <a:pt x="2194" y="183"/>
                    </a:lnTo>
                    <a:lnTo>
                      <a:pt x="2061" y="165"/>
                    </a:lnTo>
                    <a:lnTo>
                      <a:pt x="1912" y="150"/>
                    </a:lnTo>
                    <a:lnTo>
                      <a:pt x="1752" y="138"/>
                    </a:lnTo>
                    <a:lnTo>
                      <a:pt x="1417" y="127"/>
                    </a:lnTo>
                    <a:lnTo>
                      <a:pt x="1088" y="129"/>
                    </a:lnTo>
                    <a:lnTo>
                      <a:pt x="807" y="150"/>
                    </a:lnTo>
                    <a:lnTo>
                      <a:pt x="607" y="192"/>
                    </a:lnTo>
                    <a:lnTo>
                      <a:pt x="550" y="221"/>
                    </a:lnTo>
                    <a:lnTo>
                      <a:pt x="527" y="253"/>
                    </a:lnTo>
                    <a:lnTo>
                      <a:pt x="529" y="291"/>
                    </a:lnTo>
                    <a:lnTo>
                      <a:pt x="541" y="331"/>
                    </a:lnTo>
                    <a:lnTo>
                      <a:pt x="551" y="350"/>
                    </a:lnTo>
                    <a:lnTo>
                      <a:pt x="562" y="372"/>
                    </a:lnTo>
                    <a:lnTo>
                      <a:pt x="575" y="394"/>
                    </a:lnTo>
                    <a:lnTo>
                      <a:pt x="590" y="412"/>
                    </a:lnTo>
                    <a:lnTo>
                      <a:pt x="607" y="434"/>
                    </a:lnTo>
                    <a:lnTo>
                      <a:pt x="624" y="455"/>
                    </a:lnTo>
                    <a:lnTo>
                      <a:pt x="644" y="474"/>
                    </a:lnTo>
                    <a:lnTo>
                      <a:pt x="664" y="496"/>
                    </a:lnTo>
                    <a:lnTo>
                      <a:pt x="685" y="516"/>
                    </a:lnTo>
                    <a:lnTo>
                      <a:pt x="706" y="535"/>
                    </a:lnTo>
                    <a:lnTo>
                      <a:pt x="728" y="553"/>
                    </a:lnTo>
                    <a:lnTo>
                      <a:pt x="751" y="573"/>
                    </a:lnTo>
                    <a:lnTo>
                      <a:pt x="795" y="609"/>
                    </a:lnTo>
                    <a:lnTo>
                      <a:pt x="838" y="642"/>
                    </a:lnTo>
                    <a:lnTo>
                      <a:pt x="878" y="671"/>
                    </a:lnTo>
                    <a:lnTo>
                      <a:pt x="915" y="696"/>
                    </a:lnTo>
                    <a:lnTo>
                      <a:pt x="944" y="717"/>
                    </a:lnTo>
                    <a:lnTo>
                      <a:pt x="969" y="734"/>
                    </a:lnTo>
                    <a:lnTo>
                      <a:pt x="989" y="7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5879" name="Group 104"/>
              <p:cNvGrpSpPr/>
              <p:nvPr/>
            </p:nvGrpSpPr>
            <p:grpSpPr>
              <a:xfrm>
                <a:off x="197" y="15"/>
                <a:ext cx="385" cy="256"/>
                <a:chOff x="0" y="0"/>
                <a:chExt cx="385" cy="256"/>
              </a:xfrm>
            </p:grpSpPr>
            <p:sp>
              <p:nvSpPr>
                <p:cNvPr id="75880" name="Freeform 105"/>
                <p:cNvSpPr/>
                <p:nvPr/>
              </p:nvSpPr>
              <p:spPr>
                <a:xfrm>
                  <a:off x="199" y="12"/>
                  <a:ext cx="186" cy="78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7" y="0"/>
                    </a:cxn>
                    <a:cxn ang="0">
                      <a:pos x="12" y="6"/>
                    </a:cxn>
                    <a:cxn ang="0">
                      <a:pos x="13" y="10"/>
                    </a:cxn>
                    <a:cxn ang="0">
                      <a:pos x="11" y="11"/>
                    </a:cxn>
                    <a:cxn ang="0">
                      <a:pos x="8" y="8"/>
                    </a:cxn>
                    <a:cxn ang="0">
                      <a:pos x="7" y="5"/>
                    </a:cxn>
                    <a:cxn ang="0">
                      <a:pos x="3" y="4"/>
                    </a:cxn>
                    <a:cxn ang="0">
                      <a:pos x="0" y="4"/>
                    </a:cxn>
                    <a:cxn ang="0">
                      <a:pos x="3" y="4"/>
                    </a:cxn>
                  </a:cxnLst>
                  <a:rect l="0" t="0" r="0" b="0"/>
                  <a:pathLst>
                    <a:path w="223" h="89">
                      <a:moveTo>
                        <a:pt x="10" y="9"/>
                      </a:moveTo>
                      <a:lnTo>
                        <a:pt x="116" y="0"/>
                      </a:lnTo>
                      <a:lnTo>
                        <a:pt x="215" y="49"/>
                      </a:lnTo>
                      <a:lnTo>
                        <a:pt x="223" y="82"/>
                      </a:lnTo>
                      <a:lnTo>
                        <a:pt x="190" y="89"/>
                      </a:lnTo>
                      <a:lnTo>
                        <a:pt x="146" y="61"/>
                      </a:lnTo>
                      <a:lnTo>
                        <a:pt x="112" y="40"/>
                      </a:lnTo>
                      <a:lnTo>
                        <a:pt x="21" y="38"/>
                      </a:lnTo>
                      <a:lnTo>
                        <a:pt x="0" y="28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81" name="Freeform 106"/>
                <p:cNvSpPr/>
                <p:nvPr/>
              </p:nvSpPr>
              <p:spPr>
                <a:xfrm>
                  <a:off x="216" y="159"/>
                  <a:ext cx="158" cy="53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5" y="4"/>
                    </a:cxn>
                    <a:cxn ang="0">
                      <a:pos x="8" y="0"/>
                    </a:cxn>
                    <a:cxn ang="0">
                      <a:pos x="10" y="4"/>
                    </a:cxn>
                    <a:cxn ang="0">
                      <a:pos x="10" y="9"/>
                    </a:cxn>
                    <a:cxn ang="0">
                      <a:pos x="8" y="11"/>
                    </a:cxn>
                    <a:cxn ang="0">
                      <a:pos x="2" y="9"/>
                    </a:cxn>
                    <a:cxn ang="0">
                      <a:pos x="0" y="4"/>
                    </a:cxn>
                    <a:cxn ang="0">
                      <a:pos x="2" y="4"/>
                    </a:cxn>
                  </a:cxnLst>
                  <a:rect l="0" t="0" r="0" b="0"/>
                  <a:pathLst>
                    <a:path w="190" h="59">
                      <a:moveTo>
                        <a:pt x="19" y="15"/>
                      </a:moveTo>
                      <a:lnTo>
                        <a:pt x="93" y="13"/>
                      </a:lnTo>
                      <a:lnTo>
                        <a:pt x="160" y="0"/>
                      </a:lnTo>
                      <a:lnTo>
                        <a:pt x="190" y="27"/>
                      </a:lnTo>
                      <a:lnTo>
                        <a:pt x="184" y="47"/>
                      </a:lnTo>
                      <a:lnTo>
                        <a:pt x="164" y="59"/>
                      </a:lnTo>
                      <a:lnTo>
                        <a:pt x="10" y="46"/>
                      </a:lnTo>
                      <a:lnTo>
                        <a:pt x="0" y="27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82" name="Freeform 107"/>
                <p:cNvSpPr/>
                <p:nvPr/>
              </p:nvSpPr>
              <p:spPr>
                <a:xfrm>
                  <a:off x="41" y="125"/>
                  <a:ext cx="59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465" h="474">
                      <a:moveTo>
                        <a:pt x="0" y="318"/>
                      </a:moveTo>
                      <a:lnTo>
                        <a:pt x="7" y="296"/>
                      </a:lnTo>
                      <a:lnTo>
                        <a:pt x="19" y="273"/>
                      </a:lnTo>
                      <a:lnTo>
                        <a:pt x="33" y="244"/>
                      </a:lnTo>
                      <a:lnTo>
                        <a:pt x="49" y="208"/>
                      </a:lnTo>
                      <a:lnTo>
                        <a:pt x="60" y="191"/>
                      </a:lnTo>
                      <a:lnTo>
                        <a:pt x="70" y="171"/>
                      </a:lnTo>
                      <a:lnTo>
                        <a:pt x="82" y="152"/>
                      </a:lnTo>
                      <a:lnTo>
                        <a:pt x="92" y="134"/>
                      </a:lnTo>
                      <a:lnTo>
                        <a:pt x="118" y="97"/>
                      </a:lnTo>
                      <a:lnTo>
                        <a:pt x="131" y="80"/>
                      </a:lnTo>
                      <a:lnTo>
                        <a:pt x="145" y="64"/>
                      </a:lnTo>
                      <a:lnTo>
                        <a:pt x="174" y="35"/>
                      </a:lnTo>
                      <a:lnTo>
                        <a:pt x="204" y="14"/>
                      </a:lnTo>
                      <a:lnTo>
                        <a:pt x="236" y="0"/>
                      </a:lnTo>
                      <a:lnTo>
                        <a:pt x="299" y="8"/>
                      </a:lnTo>
                      <a:lnTo>
                        <a:pt x="362" y="72"/>
                      </a:lnTo>
                      <a:lnTo>
                        <a:pt x="378" y="96"/>
                      </a:lnTo>
                      <a:lnTo>
                        <a:pt x="390" y="118"/>
                      </a:lnTo>
                      <a:lnTo>
                        <a:pt x="403" y="141"/>
                      </a:lnTo>
                      <a:lnTo>
                        <a:pt x="414" y="162"/>
                      </a:lnTo>
                      <a:lnTo>
                        <a:pt x="424" y="181"/>
                      </a:lnTo>
                      <a:lnTo>
                        <a:pt x="433" y="201"/>
                      </a:lnTo>
                      <a:lnTo>
                        <a:pt x="445" y="236"/>
                      </a:lnTo>
                      <a:lnTo>
                        <a:pt x="454" y="269"/>
                      </a:lnTo>
                      <a:lnTo>
                        <a:pt x="462" y="296"/>
                      </a:lnTo>
                      <a:lnTo>
                        <a:pt x="465" y="344"/>
                      </a:lnTo>
                      <a:lnTo>
                        <a:pt x="459" y="378"/>
                      </a:lnTo>
                      <a:lnTo>
                        <a:pt x="452" y="402"/>
                      </a:lnTo>
                      <a:lnTo>
                        <a:pt x="439" y="419"/>
                      </a:lnTo>
                      <a:lnTo>
                        <a:pt x="409" y="433"/>
                      </a:lnTo>
                      <a:lnTo>
                        <a:pt x="333" y="460"/>
                      </a:lnTo>
                      <a:lnTo>
                        <a:pt x="239" y="474"/>
                      </a:lnTo>
                      <a:lnTo>
                        <a:pt x="153" y="455"/>
                      </a:lnTo>
                      <a:lnTo>
                        <a:pt x="118" y="433"/>
                      </a:lnTo>
                      <a:lnTo>
                        <a:pt x="88" y="410"/>
                      </a:lnTo>
                      <a:lnTo>
                        <a:pt x="61" y="387"/>
                      </a:lnTo>
                      <a:lnTo>
                        <a:pt x="39" y="364"/>
                      </a:lnTo>
                      <a:lnTo>
                        <a:pt x="10" y="332"/>
                      </a:lnTo>
                      <a:lnTo>
                        <a:pt x="0" y="3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83" name="Freeform 108"/>
                <p:cNvSpPr/>
                <p:nvPr/>
              </p:nvSpPr>
              <p:spPr>
                <a:xfrm>
                  <a:off x="125" y="128"/>
                  <a:ext cx="54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427" h="478">
                      <a:moveTo>
                        <a:pt x="0" y="412"/>
                      </a:moveTo>
                      <a:lnTo>
                        <a:pt x="6" y="342"/>
                      </a:lnTo>
                      <a:lnTo>
                        <a:pt x="18" y="268"/>
                      </a:lnTo>
                      <a:lnTo>
                        <a:pt x="22" y="249"/>
                      </a:lnTo>
                      <a:lnTo>
                        <a:pt x="26" y="229"/>
                      </a:lnTo>
                      <a:lnTo>
                        <a:pt x="36" y="187"/>
                      </a:lnTo>
                      <a:lnTo>
                        <a:pt x="42" y="167"/>
                      </a:lnTo>
                      <a:lnTo>
                        <a:pt x="50" y="147"/>
                      </a:lnTo>
                      <a:lnTo>
                        <a:pt x="57" y="128"/>
                      </a:lnTo>
                      <a:lnTo>
                        <a:pt x="65" y="110"/>
                      </a:lnTo>
                      <a:lnTo>
                        <a:pt x="74" y="91"/>
                      </a:lnTo>
                      <a:lnTo>
                        <a:pt x="84" y="73"/>
                      </a:lnTo>
                      <a:lnTo>
                        <a:pt x="94" y="58"/>
                      </a:lnTo>
                      <a:lnTo>
                        <a:pt x="106" y="43"/>
                      </a:lnTo>
                      <a:lnTo>
                        <a:pt x="132" y="20"/>
                      </a:lnTo>
                      <a:lnTo>
                        <a:pt x="161" y="3"/>
                      </a:lnTo>
                      <a:lnTo>
                        <a:pt x="231" y="0"/>
                      </a:lnTo>
                      <a:lnTo>
                        <a:pt x="299" y="31"/>
                      </a:lnTo>
                      <a:lnTo>
                        <a:pt x="350" y="79"/>
                      </a:lnTo>
                      <a:lnTo>
                        <a:pt x="368" y="108"/>
                      </a:lnTo>
                      <a:lnTo>
                        <a:pt x="385" y="140"/>
                      </a:lnTo>
                      <a:lnTo>
                        <a:pt x="398" y="171"/>
                      </a:lnTo>
                      <a:lnTo>
                        <a:pt x="407" y="204"/>
                      </a:lnTo>
                      <a:lnTo>
                        <a:pt x="425" y="318"/>
                      </a:lnTo>
                      <a:lnTo>
                        <a:pt x="427" y="369"/>
                      </a:lnTo>
                      <a:lnTo>
                        <a:pt x="403" y="390"/>
                      </a:lnTo>
                      <a:lnTo>
                        <a:pt x="374" y="410"/>
                      </a:lnTo>
                      <a:lnTo>
                        <a:pt x="340" y="432"/>
                      </a:lnTo>
                      <a:lnTo>
                        <a:pt x="298" y="453"/>
                      </a:lnTo>
                      <a:lnTo>
                        <a:pt x="253" y="470"/>
                      </a:lnTo>
                      <a:lnTo>
                        <a:pt x="153" y="478"/>
                      </a:lnTo>
                      <a:lnTo>
                        <a:pt x="27" y="437"/>
                      </a:lnTo>
                      <a:lnTo>
                        <a:pt x="0" y="4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84" name="Freeform 109"/>
                <p:cNvSpPr/>
                <p:nvPr/>
              </p:nvSpPr>
              <p:spPr>
                <a:xfrm>
                  <a:off x="48" y="190"/>
                  <a:ext cx="109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867" h="533">
                      <a:moveTo>
                        <a:pt x="0" y="0"/>
                      </a:moveTo>
                      <a:lnTo>
                        <a:pt x="6" y="49"/>
                      </a:lnTo>
                      <a:lnTo>
                        <a:pt x="15" y="101"/>
                      </a:lnTo>
                      <a:lnTo>
                        <a:pt x="21" y="132"/>
                      </a:lnTo>
                      <a:lnTo>
                        <a:pt x="24" y="150"/>
                      </a:lnTo>
                      <a:lnTo>
                        <a:pt x="30" y="165"/>
                      </a:lnTo>
                      <a:lnTo>
                        <a:pt x="41" y="201"/>
                      </a:lnTo>
                      <a:lnTo>
                        <a:pt x="46" y="218"/>
                      </a:lnTo>
                      <a:lnTo>
                        <a:pt x="51" y="236"/>
                      </a:lnTo>
                      <a:lnTo>
                        <a:pt x="59" y="255"/>
                      </a:lnTo>
                      <a:lnTo>
                        <a:pt x="65" y="274"/>
                      </a:lnTo>
                      <a:lnTo>
                        <a:pt x="82" y="309"/>
                      </a:lnTo>
                      <a:lnTo>
                        <a:pt x="92" y="326"/>
                      </a:lnTo>
                      <a:lnTo>
                        <a:pt x="101" y="343"/>
                      </a:lnTo>
                      <a:lnTo>
                        <a:pt x="112" y="361"/>
                      </a:lnTo>
                      <a:lnTo>
                        <a:pt x="124" y="376"/>
                      </a:lnTo>
                      <a:lnTo>
                        <a:pt x="147" y="406"/>
                      </a:lnTo>
                      <a:lnTo>
                        <a:pt x="176" y="434"/>
                      </a:lnTo>
                      <a:lnTo>
                        <a:pt x="205" y="458"/>
                      </a:lnTo>
                      <a:lnTo>
                        <a:pt x="236" y="479"/>
                      </a:lnTo>
                      <a:lnTo>
                        <a:pt x="268" y="497"/>
                      </a:lnTo>
                      <a:lnTo>
                        <a:pt x="303" y="511"/>
                      </a:lnTo>
                      <a:lnTo>
                        <a:pt x="373" y="529"/>
                      </a:lnTo>
                      <a:lnTo>
                        <a:pt x="444" y="533"/>
                      </a:lnTo>
                      <a:lnTo>
                        <a:pt x="586" y="502"/>
                      </a:lnTo>
                      <a:lnTo>
                        <a:pt x="653" y="467"/>
                      </a:lnTo>
                      <a:lnTo>
                        <a:pt x="684" y="446"/>
                      </a:lnTo>
                      <a:lnTo>
                        <a:pt x="714" y="420"/>
                      </a:lnTo>
                      <a:lnTo>
                        <a:pt x="741" y="392"/>
                      </a:lnTo>
                      <a:lnTo>
                        <a:pt x="764" y="363"/>
                      </a:lnTo>
                      <a:lnTo>
                        <a:pt x="784" y="334"/>
                      </a:lnTo>
                      <a:lnTo>
                        <a:pt x="802" y="304"/>
                      </a:lnTo>
                      <a:lnTo>
                        <a:pt x="818" y="274"/>
                      </a:lnTo>
                      <a:lnTo>
                        <a:pt x="830" y="245"/>
                      </a:lnTo>
                      <a:lnTo>
                        <a:pt x="840" y="216"/>
                      </a:lnTo>
                      <a:lnTo>
                        <a:pt x="848" y="189"/>
                      </a:lnTo>
                      <a:lnTo>
                        <a:pt x="864" y="101"/>
                      </a:lnTo>
                      <a:lnTo>
                        <a:pt x="867" y="65"/>
                      </a:lnTo>
                      <a:lnTo>
                        <a:pt x="859" y="82"/>
                      </a:lnTo>
                      <a:lnTo>
                        <a:pt x="848" y="101"/>
                      </a:lnTo>
                      <a:lnTo>
                        <a:pt x="834" y="126"/>
                      </a:lnTo>
                      <a:lnTo>
                        <a:pt x="815" y="153"/>
                      </a:lnTo>
                      <a:lnTo>
                        <a:pt x="793" y="186"/>
                      </a:lnTo>
                      <a:lnTo>
                        <a:pt x="780" y="201"/>
                      </a:lnTo>
                      <a:lnTo>
                        <a:pt x="766" y="218"/>
                      </a:lnTo>
                      <a:lnTo>
                        <a:pt x="752" y="235"/>
                      </a:lnTo>
                      <a:lnTo>
                        <a:pt x="736" y="250"/>
                      </a:lnTo>
                      <a:lnTo>
                        <a:pt x="703" y="283"/>
                      </a:lnTo>
                      <a:lnTo>
                        <a:pt x="665" y="313"/>
                      </a:lnTo>
                      <a:lnTo>
                        <a:pt x="623" y="339"/>
                      </a:lnTo>
                      <a:lnTo>
                        <a:pt x="578" y="362"/>
                      </a:lnTo>
                      <a:lnTo>
                        <a:pt x="530" y="377"/>
                      </a:lnTo>
                      <a:lnTo>
                        <a:pt x="478" y="385"/>
                      </a:lnTo>
                      <a:lnTo>
                        <a:pt x="363" y="376"/>
                      </a:lnTo>
                      <a:lnTo>
                        <a:pt x="255" y="338"/>
                      </a:lnTo>
                      <a:lnTo>
                        <a:pt x="211" y="312"/>
                      </a:lnTo>
                      <a:lnTo>
                        <a:pt x="171" y="284"/>
                      </a:lnTo>
                      <a:lnTo>
                        <a:pt x="138" y="254"/>
                      </a:lnTo>
                      <a:lnTo>
                        <a:pt x="108" y="221"/>
                      </a:lnTo>
                      <a:lnTo>
                        <a:pt x="82" y="190"/>
                      </a:lnTo>
                      <a:lnTo>
                        <a:pt x="62" y="159"/>
                      </a:lnTo>
                      <a:lnTo>
                        <a:pt x="44" y="126"/>
                      </a:lnTo>
                      <a:lnTo>
                        <a:pt x="30" y="97"/>
                      </a:lnTo>
                      <a:lnTo>
                        <a:pt x="20" y="72"/>
                      </a:lnTo>
                      <a:lnTo>
                        <a:pt x="13" y="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85" name="Freeform 110"/>
                <p:cNvSpPr/>
                <p:nvPr/>
              </p:nvSpPr>
              <p:spPr>
                <a:xfrm>
                  <a:off x="85" y="191"/>
                  <a:ext cx="32" cy="3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54" h="247">
                      <a:moveTo>
                        <a:pt x="0" y="183"/>
                      </a:moveTo>
                      <a:lnTo>
                        <a:pt x="8" y="171"/>
                      </a:lnTo>
                      <a:lnTo>
                        <a:pt x="25" y="139"/>
                      </a:lnTo>
                      <a:lnTo>
                        <a:pt x="38" y="118"/>
                      </a:lnTo>
                      <a:lnTo>
                        <a:pt x="52" y="97"/>
                      </a:lnTo>
                      <a:lnTo>
                        <a:pt x="67" y="76"/>
                      </a:lnTo>
                      <a:lnTo>
                        <a:pt x="84" y="54"/>
                      </a:lnTo>
                      <a:lnTo>
                        <a:pt x="102" y="35"/>
                      </a:lnTo>
                      <a:lnTo>
                        <a:pt x="120" y="20"/>
                      </a:lnTo>
                      <a:lnTo>
                        <a:pt x="158" y="0"/>
                      </a:lnTo>
                      <a:lnTo>
                        <a:pt x="193" y="5"/>
                      </a:lnTo>
                      <a:lnTo>
                        <a:pt x="225" y="45"/>
                      </a:lnTo>
                      <a:lnTo>
                        <a:pt x="238" y="73"/>
                      </a:lnTo>
                      <a:lnTo>
                        <a:pt x="245" y="99"/>
                      </a:lnTo>
                      <a:lnTo>
                        <a:pt x="254" y="145"/>
                      </a:lnTo>
                      <a:lnTo>
                        <a:pt x="252" y="178"/>
                      </a:lnTo>
                      <a:lnTo>
                        <a:pt x="248" y="193"/>
                      </a:lnTo>
                      <a:lnTo>
                        <a:pt x="243" y="206"/>
                      </a:lnTo>
                      <a:lnTo>
                        <a:pt x="230" y="226"/>
                      </a:lnTo>
                      <a:lnTo>
                        <a:pt x="217" y="237"/>
                      </a:lnTo>
                      <a:lnTo>
                        <a:pt x="204" y="247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86" name="Freeform 111"/>
                <p:cNvSpPr/>
                <p:nvPr/>
              </p:nvSpPr>
              <p:spPr>
                <a:xfrm>
                  <a:off x="0" y="9"/>
                  <a:ext cx="73" cy="9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587" h="753">
                      <a:moveTo>
                        <a:pt x="349" y="753"/>
                      </a:moveTo>
                      <a:lnTo>
                        <a:pt x="215" y="231"/>
                      </a:lnTo>
                      <a:lnTo>
                        <a:pt x="160" y="203"/>
                      </a:lnTo>
                      <a:lnTo>
                        <a:pt x="109" y="172"/>
                      </a:lnTo>
                      <a:lnTo>
                        <a:pt x="57" y="135"/>
                      </a:lnTo>
                      <a:lnTo>
                        <a:pt x="16" y="98"/>
                      </a:lnTo>
                      <a:lnTo>
                        <a:pt x="0" y="64"/>
                      </a:lnTo>
                      <a:lnTo>
                        <a:pt x="3" y="47"/>
                      </a:lnTo>
                      <a:lnTo>
                        <a:pt x="17" y="34"/>
                      </a:lnTo>
                      <a:lnTo>
                        <a:pt x="83" y="15"/>
                      </a:lnTo>
                      <a:lnTo>
                        <a:pt x="257" y="0"/>
                      </a:lnTo>
                      <a:lnTo>
                        <a:pt x="394" y="10"/>
                      </a:lnTo>
                      <a:lnTo>
                        <a:pt x="462" y="41"/>
                      </a:lnTo>
                      <a:lnTo>
                        <a:pt x="465" y="54"/>
                      </a:lnTo>
                      <a:lnTo>
                        <a:pt x="461" y="66"/>
                      </a:lnTo>
                      <a:lnTo>
                        <a:pt x="451" y="79"/>
                      </a:lnTo>
                      <a:lnTo>
                        <a:pt x="432" y="94"/>
                      </a:lnTo>
                      <a:lnTo>
                        <a:pt x="391" y="123"/>
                      </a:lnTo>
                      <a:lnTo>
                        <a:pt x="357" y="150"/>
                      </a:lnTo>
                      <a:lnTo>
                        <a:pt x="331" y="173"/>
                      </a:lnTo>
                      <a:lnTo>
                        <a:pt x="311" y="196"/>
                      </a:lnTo>
                      <a:lnTo>
                        <a:pt x="278" y="238"/>
                      </a:lnTo>
                      <a:lnTo>
                        <a:pt x="587" y="752"/>
                      </a:lnTo>
                      <a:lnTo>
                        <a:pt x="349" y="7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5887" name="Freeform 112"/>
                <p:cNvSpPr/>
                <p:nvPr/>
              </p:nvSpPr>
              <p:spPr>
                <a:xfrm>
                  <a:off x="152" y="0"/>
                  <a:ext cx="123" cy="11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983" h="880">
                      <a:moveTo>
                        <a:pt x="0" y="827"/>
                      </a:moveTo>
                      <a:lnTo>
                        <a:pt x="558" y="286"/>
                      </a:lnTo>
                      <a:lnTo>
                        <a:pt x="542" y="276"/>
                      </a:lnTo>
                      <a:lnTo>
                        <a:pt x="505" y="249"/>
                      </a:lnTo>
                      <a:lnTo>
                        <a:pt x="481" y="228"/>
                      </a:lnTo>
                      <a:lnTo>
                        <a:pt x="456" y="208"/>
                      </a:lnTo>
                      <a:lnTo>
                        <a:pt x="430" y="186"/>
                      </a:lnTo>
                      <a:lnTo>
                        <a:pt x="408" y="163"/>
                      </a:lnTo>
                      <a:lnTo>
                        <a:pt x="386" y="137"/>
                      </a:lnTo>
                      <a:lnTo>
                        <a:pt x="369" y="114"/>
                      </a:lnTo>
                      <a:lnTo>
                        <a:pt x="350" y="67"/>
                      </a:lnTo>
                      <a:lnTo>
                        <a:pt x="354" y="46"/>
                      </a:lnTo>
                      <a:lnTo>
                        <a:pt x="365" y="29"/>
                      </a:lnTo>
                      <a:lnTo>
                        <a:pt x="388" y="14"/>
                      </a:lnTo>
                      <a:lnTo>
                        <a:pt x="424" y="4"/>
                      </a:lnTo>
                      <a:lnTo>
                        <a:pt x="627" y="0"/>
                      </a:lnTo>
                      <a:lnTo>
                        <a:pt x="838" y="44"/>
                      </a:lnTo>
                      <a:lnTo>
                        <a:pt x="919" y="80"/>
                      </a:lnTo>
                      <a:lnTo>
                        <a:pt x="972" y="124"/>
                      </a:lnTo>
                      <a:lnTo>
                        <a:pt x="983" y="146"/>
                      </a:lnTo>
                      <a:lnTo>
                        <a:pt x="983" y="172"/>
                      </a:lnTo>
                      <a:lnTo>
                        <a:pt x="979" y="183"/>
                      </a:lnTo>
                      <a:lnTo>
                        <a:pt x="969" y="196"/>
                      </a:lnTo>
                      <a:lnTo>
                        <a:pt x="943" y="222"/>
                      </a:lnTo>
                      <a:lnTo>
                        <a:pt x="909" y="243"/>
                      </a:lnTo>
                      <a:lnTo>
                        <a:pt x="880" y="260"/>
                      </a:lnTo>
                      <a:lnTo>
                        <a:pt x="834" y="275"/>
                      </a:lnTo>
                      <a:lnTo>
                        <a:pt x="768" y="272"/>
                      </a:lnTo>
                      <a:lnTo>
                        <a:pt x="710" y="269"/>
                      </a:lnTo>
                      <a:lnTo>
                        <a:pt x="193" y="880"/>
                      </a:lnTo>
                      <a:lnTo>
                        <a:pt x="0" y="8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5888" name="Group 113"/>
            <p:cNvGrpSpPr/>
            <p:nvPr/>
          </p:nvGrpSpPr>
          <p:grpSpPr>
            <a:xfrm>
              <a:off x="1747" y="649"/>
              <a:ext cx="411" cy="407"/>
              <a:chOff x="0" y="0"/>
              <a:chExt cx="717" cy="645"/>
            </a:xfrm>
          </p:grpSpPr>
          <p:sp>
            <p:nvSpPr>
              <p:cNvPr id="75889" name="Freeform 114"/>
              <p:cNvSpPr/>
              <p:nvPr/>
            </p:nvSpPr>
            <p:spPr>
              <a:xfrm>
                <a:off x="0" y="0"/>
                <a:ext cx="717" cy="6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150" h="1934">
                    <a:moveTo>
                      <a:pt x="1811" y="894"/>
                    </a:moveTo>
                    <a:lnTo>
                      <a:pt x="2094" y="860"/>
                    </a:lnTo>
                    <a:lnTo>
                      <a:pt x="2150" y="1326"/>
                    </a:lnTo>
                    <a:lnTo>
                      <a:pt x="1976" y="1040"/>
                    </a:lnTo>
                    <a:lnTo>
                      <a:pt x="1799" y="998"/>
                    </a:lnTo>
                    <a:lnTo>
                      <a:pt x="1787" y="1043"/>
                    </a:lnTo>
                    <a:lnTo>
                      <a:pt x="1771" y="1087"/>
                    </a:lnTo>
                    <a:lnTo>
                      <a:pt x="1752" y="1129"/>
                    </a:lnTo>
                    <a:lnTo>
                      <a:pt x="1729" y="1170"/>
                    </a:lnTo>
                    <a:lnTo>
                      <a:pt x="1717" y="1188"/>
                    </a:lnTo>
                    <a:lnTo>
                      <a:pt x="1704" y="1207"/>
                    </a:lnTo>
                    <a:lnTo>
                      <a:pt x="1675" y="1243"/>
                    </a:lnTo>
                    <a:lnTo>
                      <a:pt x="1643" y="1276"/>
                    </a:lnTo>
                    <a:lnTo>
                      <a:pt x="1609" y="1307"/>
                    </a:lnTo>
                    <a:lnTo>
                      <a:pt x="1573" y="1334"/>
                    </a:lnTo>
                    <a:lnTo>
                      <a:pt x="1553" y="1346"/>
                    </a:lnTo>
                    <a:lnTo>
                      <a:pt x="1534" y="1358"/>
                    </a:lnTo>
                    <a:lnTo>
                      <a:pt x="1514" y="1369"/>
                    </a:lnTo>
                    <a:lnTo>
                      <a:pt x="1493" y="1380"/>
                    </a:lnTo>
                    <a:lnTo>
                      <a:pt x="1450" y="1398"/>
                    </a:lnTo>
                    <a:lnTo>
                      <a:pt x="1405" y="1412"/>
                    </a:lnTo>
                    <a:lnTo>
                      <a:pt x="1359" y="1422"/>
                    </a:lnTo>
                    <a:lnTo>
                      <a:pt x="1264" y="1431"/>
                    </a:lnTo>
                    <a:lnTo>
                      <a:pt x="1159" y="1422"/>
                    </a:lnTo>
                    <a:lnTo>
                      <a:pt x="1063" y="1393"/>
                    </a:lnTo>
                    <a:lnTo>
                      <a:pt x="323" y="1934"/>
                    </a:lnTo>
                    <a:lnTo>
                      <a:pt x="189" y="1549"/>
                    </a:lnTo>
                    <a:lnTo>
                      <a:pt x="403" y="1662"/>
                    </a:lnTo>
                    <a:lnTo>
                      <a:pt x="398" y="1492"/>
                    </a:lnTo>
                    <a:lnTo>
                      <a:pt x="589" y="1570"/>
                    </a:lnTo>
                    <a:lnTo>
                      <a:pt x="601" y="1347"/>
                    </a:lnTo>
                    <a:lnTo>
                      <a:pt x="740" y="1421"/>
                    </a:lnTo>
                    <a:lnTo>
                      <a:pt x="778" y="1142"/>
                    </a:lnTo>
                    <a:lnTo>
                      <a:pt x="778" y="1140"/>
                    </a:lnTo>
                    <a:lnTo>
                      <a:pt x="683" y="1275"/>
                    </a:lnTo>
                    <a:lnTo>
                      <a:pt x="575" y="1109"/>
                    </a:lnTo>
                    <a:lnTo>
                      <a:pt x="513" y="1322"/>
                    </a:lnTo>
                    <a:lnTo>
                      <a:pt x="343" y="1123"/>
                    </a:lnTo>
                    <a:lnTo>
                      <a:pt x="278" y="1322"/>
                    </a:lnTo>
                    <a:lnTo>
                      <a:pt x="165" y="1138"/>
                    </a:lnTo>
                    <a:lnTo>
                      <a:pt x="37" y="1388"/>
                    </a:lnTo>
                    <a:lnTo>
                      <a:pt x="0" y="905"/>
                    </a:lnTo>
                    <a:lnTo>
                      <a:pt x="714" y="894"/>
                    </a:lnTo>
                    <a:lnTo>
                      <a:pt x="714" y="880"/>
                    </a:lnTo>
                    <a:lnTo>
                      <a:pt x="721" y="794"/>
                    </a:lnTo>
                    <a:lnTo>
                      <a:pt x="728" y="754"/>
                    </a:lnTo>
                    <a:lnTo>
                      <a:pt x="739" y="713"/>
                    </a:lnTo>
                    <a:lnTo>
                      <a:pt x="754" y="675"/>
                    </a:lnTo>
                    <a:lnTo>
                      <a:pt x="770" y="637"/>
                    </a:lnTo>
                    <a:lnTo>
                      <a:pt x="790" y="601"/>
                    </a:lnTo>
                    <a:lnTo>
                      <a:pt x="812" y="567"/>
                    </a:lnTo>
                    <a:lnTo>
                      <a:pt x="836" y="535"/>
                    </a:lnTo>
                    <a:lnTo>
                      <a:pt x="862" y="504"/>
                    </a:lnTo>
                    <a:lnTo>
                      <a:pt x="891" y="476"/>
                    </a:lnTo>
                    <a:lnTo>
                      <a:pt x="921" y="450"/>
                    </a:lnTo>
                    <a:lnTo>
                      <a:pt x="938" y="438"/>
                    </a:lnTo>
                    <a:lnTo>
                      <a:pt x="954" y="425"/>
                    </a:lnTo>
                    <a:lnTo>
                      <a:pt x="972" y="414"/>
                    </a:lnTo>
                    <a:lnTo>
                      <a:pt x="989" y="405"/>
                    </a:lnTo>
                    <a:lnTo>
                      <a:pt x="1026" y="385"/>
                    </a:lnTo>
                    <a:lnTo>
                      <a:pt x="1063" y="368"/>
                    </a:lnTo>
                    <a:lnTo>
                      <a:pt x="981" y="192"/>
                    </a:lnTo>
                    <a:lnTo>
                      <a:pt x="667" y="192"/>
                    </a:lnTo>
                    <a:lnTo>
                      <a:pt x="1141" y="0"/>
                    </a:lnTo>
                    <a:lnTo>
                      <a:pt x="1153" y="340"/>
                    </a:lnTo>
                    <a:lnTo>
                      <a:pt x="1208" y="332"/>
                    </a:lnTo>
                    <a:lnTo>
                      <a:pt x="1264" y="328"/>
                    </a:lnTo>
                    <a:lnTo>
                      <a:pt x="1375" y="340"/>
                    </a:lnTo>
                    <a:lnTo>
                      <a:pt x="1477" y="372"/>
                    </a:lnTo>
                    <a:lnTo>
                      <a:pt x="1525" y="395"/>
                    </a:lnTo>
                    <a:lnTo>
                      <a:pt x="1548" y="409"/>
                    </a:lnTo>
                    <a:lnTo>
                      <a:pt x="1570" y="423"/>
                    </a:lnTo>
                    <a:lnTo>
                      <a:pt x="1592" y="439"/>
                    </a:lnTo>
                    <a:lnTo>
                      <a:pt x="1613" y="455"/>
                    </a:lnTo>
                    <a:lnTo>
                      <a:pt x="1652" y="490"/>
                    </a:lnTo>
                    <a:lnTo>
                      <a:pt x="1687" y="530"/>
                    </a:lnTo>
                    <a:lnTo>
                      <a:pt x="1719" y="573"/>
                    </a:lnTo>
                    <a:lnTo>
                      <a:pt x="1746" y="618"/>
                    </a:lnTo>
                    <a:lnTo>
                      <a:pt x="1769" y="666"/>
                    </a:lnTo>
                    <a:lnTo>
                      <a:pt x="1801" y="769"/>
                    </a:lnTo>
                    <a:lnTo>
                      <a:pt x="1813" y="880"/>
                    </a:lnTo>
                    <a:lnTo>
                      <a:pt x="1811" y="8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90" name="Freeform 115"/>
              <p:cNvSpPr/>
              <p:nvPr/>
            </p:nvSpPr>
            <p:spPr>
              <a:xfrm>
                <a:off x="314" y="189"/>
                <a:ext cx="209" cy="2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626" h="626">
                    <a:moveTo>
                      <a:pt x="314" y="0"/>
                    </a:moveTo>
                    <a:lnTo>
                      <a:pt x="377" y="6"/>
                    </a:lnTo>
                    <a:lnTo>
                      <a:pt x="435" y="25"/>
                    </a:lnTo>
                    <a:lnTo>
                      <a:pt x="487" y="54"/>
                    </a:lnTo>
                    <a:lnTo>
                      <a:pt x="533" y="92"/>
                    </a:lnTo>
                    <a:lnTo>
                      <a:pt x="572" y="139"/>
                    </a:lnTo>
                    <a:lnTo>
                      <a:pt x="601" y="193"/>
                    </a:lnTo>
                    <a:lnTo>
                      <a:pt x="626" y="315"/>
                    </a:lnTo>
                    <a:lnTo>
                      <a:pt x="619" y="376"/>
                    </a:lnTo>
                    <a:lnTo>
                      <a:pt x="601" y="436"/>
                    </a:lnTo>
                    <a:lnTo>
                      <a:pt x="588" y="463"/>
                    </a:lnTo>
                    <a:lnTo>
                      <a:pt x="572" y="488"/>
                    </a:lnTo>
                    <a:lnTo>
                      <a:pt x="554" y="512"/>
                    </a:lnTo>
                    <a:lnTo>
                      <a:pt x="533" y="534"/>
                    </a:lnTo>
                    <a:lnTo>
                      <a:pt x="511" y="555"/>
                    </a:lnTo>
                    <a:lnTo>
                      <a:pt x="487" y="573"/>
                    </a:lnTo>
                    <a:lnTo>
                      <a:pt x="462" y="589"/>
                    </a:lnTo>
                    <a:lnTo>
                      <a:pt x="435" y="602"/>
                    </a:lnTo>
                    <a:lnTo>
                      <a:pt x="406" y="612"/>
                    </a:lnTo>
                    <a:lnTo>
                      <a:pt x="377" y="620"/>
                    </a:lnTo>
                    <a:lnTo>
                      <a:pt x="314" y="626"/>
                    </a:lnTo>
                    <a:lnTo>
                      <a:pt x="252" y="620"/>
                    </a:lnTo>
                    <a:lnTo>
                      <a:pt x="192" y="602"/>
                    </a:lnTo>
                    <a:lnTo>
                      <a:pt x="140" y="573"/>
                    </a:lnTo>
                    <a:lnTo>
                      <a:pt x="94" y="534"/>
                    </a:lnTo>
                    <a:lnTo>
                      <a:pt x="55" y="488"/>
                    </a:lnTo>
                    <a:lnTo>
                      <a:pt x="26" y="436"/>
                    </a:lnTo>
                    <a:lnTo>
                      <a:pt x="7" y="376"/>
                    </a:lnTo>
                    <a:lnTo>
                      <a:pt x="0" y="315"/>
                    </a:lnTo>
                    <a:lnTo>
                      <a:pt x="7" y="251"/>
                    </a:lnTo>
                    <a:lnTo>
                      <a:pt x="26" y="193"/>
                    </a:lnTo>
                    <a:lnTo>
                      <a:pt x="39" y="164"/>
                    </a:lnTo>
                    <a:lnTo>
                      <a:pt x="55" y="139"/>
                    </a:lnTo>
                    <a:lnTo>
                      <a:pt x="73" y="115"/>
                    </a:lnTo>
                    <a:lnTo>
                      <a:pt x="94" y="92"/>
                    </a:lnTo>
                    <a:lnTo>
                      <a:pt x="115" y="72"/>
                    </a:lnTo>
                    <a:lnTo>
                      <a:pt x="140" y="54"/>
                    </a:lnTo>
                    <a:lnTo>
                      <a:pt x="165" y="38"/>
                    </a:lnTo>
                    <a:lnTo>
                      <a:pt x="192" y="25"/>
                    </a:lnTo>
                    <a:lnTo>
                      <a:pt x="222" y="14"/>
                    </a:lnTo>
                    <a:lnTo>
                      <a:pt x="252" y="6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B2F0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91" name="Freeform 116"/>
              <p:cNvSpPr/>
              <p:nvPr/>
            </p:nvSpPr>
            <p:spPr>
              <a:xfrm>
                <a:off x="336" y="208"/>
                <a:ext cx="108" cy="1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25" h="510">
                    <a:moveTo>
                      <a:pt x="325" y="82"/>
                    </a:moveTo>
                    <a:lnTo>
                      <a:pt x="278" y="67"/>
                    </a:lnTo>
                    <a:lnTo>
                      <a:pt x="233" y="65"/>
                    </a:lnTo>
                    <a:lnTo>
                      <a:pt x="156" y="89"/>
                    </a:lnTo>
                    <a:lnTo>
                      <a:pt x="99" y="144"/>
                    </a:lnTo>
                    <a:lnTo>
                      <a:pt x="66" y="218"/>
                    </a:lnTo>
                    <a:lnTo>
                      <a:pt x="63" y="297"/>
                    </a:lnTo>
                    <a:lnTo>
                      <a:pt x="74" y="335"/>
                    </a:lnTo>
                    <a:lnTo>
                      <a:pt x="93" y="370"/>
                    </a:lnTo>
                    <a:lnTo>
                      <a:pt x="122" y="398"/>
                    </a:lnTo>
                    <a:lnTo>
                      <a:pt x="140" y="411"/>
                    </a:lnTo>
                    <a:lnTo>
                      <a:pt x="160" y="421"/>
                    </a:lnTo>
                    <a:lnTo>
                      <a:pt x="211" y="437"/>
                    </a:lnTo>
                    <a:lnTo>
                      <a:pt x="271" y="442"/>
                    </a:lnTo>
                    <a:lnTo>
                      <a:pt x="255" y="510"/>
                    </a:lnTo>
                    <a:lnTo>
                      <a:pt x="187" y="498"/>
                    </a:lnTo>
                    <a:lnTo>
                      <a:pt x="129" y="476"/>
                    </a:lnTo>
                    <a:lnTo>
                      <a:pt x="49" y="410"/>
                    </a:lnTo>
                    <a:lnTo>
                      <a:pt x="7" y="325"/>
                    </a:lnTo>
                    <a:lnTo>
                      <a:pt x="0" y="230"/>
                    </a:lnTo>
                    <a:lnTo>
                      <a:pt x="9" y="183"/>
                    </a:lnTo>
                    <a:lnTo>
                      <a:pt x="25" y="139"/>
                    </a:lnTo>
                    <a:lnTo>
                      <a:pt x="49" y="99"/>
                    </a:lnTo>
                    <a:lnTo>
                      <a:pt x="63" y="80"/>
                    </a:lnTo>
                    <a:lnTo>
                      <a:pt x="79" y="62"/>
                    </a:lnTo>
                    <a:lnTo>
                      <a:pt x="114" y="34"/>
                    </a:lnTo>
                    <a:lnTo>
                      <a:pt x="135" y="22"/>
                    </a:lnTo>
                    <a:lnTo>
                      <a:pt x="157" y="12"/>
                    </a:lnTo>
                    <a:lnTo>
                      <a:pt x="203" y="1"/>
                    </a:lnTo>
                    <a:lnTo>
                      <a:pt x="255" y="0"/>
                    </a:lnTo>
                    <a:lnTo>
                      <a:pt x="325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92" name="Freeform 117"/>
              <p:cNvSpPr/>
              <p:nvPr/>
            </p:nvSpPr>
            <p:spPr>
              <a:xfrm>
                <a:off x="395" y="208"/>
                <a:ext cx="109" cy="1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26" h="510">
                    <a:moveTo>
                      <a:pt x="0" y="82"/>
                    </a:moveTo>
                    <a:lnTo>
                      <a:pt x="48" y="67"/>
                    </a:lnTo>
                    <a:lnTo>
                      <a:pt x="92" y="65"/>
                    </a:lnTo>
                    <a:lnTo>
                      <a:pt x="170" y="89"/>
                    </a:lnTo>
                    <a:lnTo>
                      <a:pt x="226" y="144"/>
                    </a:lnTo>
                    <a:lnTo>
                      <a:pt x="259" y="218"/>
                    </a:lnTo>
                    <a:lnTo>
                      <a:pt x="262" y="297"/>
                    </a:lnTo>
                    <a:lnTo>
                      <a:pt x="251" y="335"/>
                    </a:lnTo>
                    <a:lnTo>
                      <a:pt x="232" y="370"/>
                    </a:lnTo>
                    <a:lnTo>
                      <a:pt x="203" y="398"/>
                    </a:lnTo>
                    <a:lnTo>
                      <a:pt x="185" y="411"/>
                    </a:lnTo>
                    <a:lnTo>
                      <a:pt x="164" y="421"/>
                    </a:lnTo>
                    <a:lnTo>
                      <a:pt x="115" y="437"/>
                    </a:lnTo>
                    <a:lnTo>
                      <a:pt x="54" y="442"/>
                    </a:lnTo>
                    <a:lnTo>
                      <a:pt x="76" y="510"/>
                    </a:lnTo>
                    <a:lnTo>
                      <a:pt x="142" y="498"/>
                    </a:lnTo>
                    <a:lnTo>
                      <a:pt x="197" y="477"/>
                    </a:lnTo>
                    <a:lnTo>
                      <a:pt x="277" y="413"/>
                    </a:lnTo>
                    <a:lnTo>
                      <a:pt x="319" y="329"/>
                    </a:lnTo>
                    <a:lnTo>
                      <a:pt x="326" y="237"/>
                    </a:lnTo>
                    <a:lnTo>
                      <a:pt x="317" y="191"/>
                    </a:lnTo>
                    <a:lnTo>
                      <a:pt x="300" y="147"/>
                    </a:lnTo>
                    <a:lnTo>
                      <a:pt x="277" y="106"/>
                    </a:lnTo>
                    <a:lnTo>
                      <a:pt x="263" y="87"/>
                    </a:lnTo>
                    <a:lnTo>
                      <a:pt x="248" y="70"/>
                    </a:lnTo>
                    <a:lnTo>
                      <a:pt x="213" y="39"/>
                    </a:lnTo>
                    <a:lnTo>
                      <a:pt x="193" y="27"/>
                    </a:lnTo>
                    <a:lnTo>
                      <a:pt x="172" y="17"/>
                    </a:lnTo>
                    <a:lnTo>
                      <a:pt x="126" y="3"/>
                    </a:lnTo>
                    <a:lnTo>
                      <a:pt x="76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93" name="Freeform 118"/>
              <p:cNvSpPr/>
              <p:nvPr/>
            </p:nvSpPr>
            <p:spPr>
              <a:xfrm>
                <a:off x="390" y="262"/>
                <a:ext cx="59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77" h="178">
                    <a:moveTo>
                      <a:pt x="87" y="0"/>
                    </a:moveTo>
                    <a:lnTo>
                      <a:pt x="123" y="8"/>
                    </a:lnTo>
                    <a:lnTo>
                      <a:pt x="152" y="27"/>
                    </a:lnTo>
                    <a:lnTo>
                      <a:pt x="170" y="55"/>
                    </a:lnTo>
                    <a:lnTo>
                      <a:pt x="177" y="90"/>
                    </a:lnTo>
                    <a:lnTo>
                      <a:pt x="170" y="125"/>
                    </a:lnTo>
                    <a:lnTo>
                      <a:pt x="163" y="141"/>
                    </a:lnTo>
                    <a:lnTo>
                      <a:pt x="152" y="153"/>
                    </a:lnTo>
                    <a:lnTo>
                      <a:pt x="139" y="164"/>
                    </a:lnTo>
                    <a:lnTo>
                      <a:pt x="123" y="172"/>
                    </a:lnTo>
                    <a:lnTo>
                      <a:pt x="87" y="178"/>
                    </a:lnTo>
                    <a:lnTo>
                      <a:pt x="53" y="172"/>
                    </a:lnTo>
                    <a:lnTo>
                      <a:pt x="26" y="153"/>
                    </a:lnTo>
                    <a:lnTo>
                      <a:pt x="0" y="90"/>
                    </a:lnTo>
                    <a:lnTo>
                      <a:pt x="7" y="55"/>
                    </a:lnTo>
                    <a:lnTo>
                      <a:pt x="15" y="40"/>
                    </a:lnTo>
                    <a:lnTo>
                      <a:pt x="26" y="27"/>
                    </a:lnTo>
                    <a:lnTo>
                      <a:pt x="38" y="16"/>
                    </a:lnTo>
                    <a:lnTo>
                      <a:pt x="53" y="8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5894" name="Group 119"/>
            <p:cNvGrpSpPr/>
            <p:nvPr/>
          </p:nvGrpSpPr>
          <p:grpSpPr>
            <a:xfrm rot="5476187">
              <a:off x="4106" y="1695"/>
              <a:ext cx="636" cy="543"/>
              <a:chOff x="0" y="0"/>
              <a:chExt cx="1025" cy="1080"/>
            </a:xfrm>
          </p:grpSpPr>
          <p:sp>
            <p:nvSpPr>
              <p:cNvPr id="75895" name="Freeform 120"/>
              <p:cNvSpPr/>
              <p:nvPr/>
            </p:nvSpPr>
            <p:spPr>
              <a:xfrm>
                <a:off x="0" y="0"/>
                <a:ext cx="1025" cy="10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074" h="3240">
                    <a:moveTo>
                      <a:pt x="2389" y="1018"/>
                    </a:moveTo>
                    <a:lnTo>
                      <a:pt x="2491" y="1067"/>
                    </a:lnTo>
                    <a:lnTo>
                      <a:pt x="2445" y="1117"/>
                    </a:lnTo>
                    <a:lnTo>
                      <a:pt x="2359" y="1084"/>
                    </a:lnTo>
                    <a:lnTo>
                      <a:pt x="2341" y="1115"/>
                    </a:lnTo>
                    <a:lnTo>
                      <a:pt x="2321" y="1142"/>
                    </a:lnTo>
                    <a:lnTo>
                      <a:pt x="2300" y="1170"/>
                    </a:lnTo>
                    <a:lnTo>
                      <a:pt x="2277" y="1195"/>
                    </a:lnTo>
                    <a:lnTo>
                      <a:pt x="2318" y="1234"/>
                    </a:lnTo>
                    <a:lnTo>
                      <a:pt x="2354" y="1276"/>
                    </a:lnTo>
                    <a:lnTo>
                      <a:pt x="2385" y="1326"/>
                    </a:lnTo>
                    <a:lnTo>
                      <a:pt x="2411" y="1381"/>
                    </a:lnTo>
                    <a:lnTo>
                      <a:pt x="2446" y="1500"/>
                    </a:lnTo>
                    <a:lnTo>
                      <a:pt x="2468" y="1633"/>
                    </a:lnTo>
                    <a:lnTo>
                      <a:pt x="2475" y="1927"/>
                    </a:lnTo>
                    <a:lnTo>
                      <a:pt x="2455" y="2238"/>
                    </a:lnTo>
                    <a:lnTo>
                      <a:pt x="2439" y="2801"/>
                    </a:lnTo>
                    <a:lnTo>
                      <a:pt x="2458" y="2911"/>
                    </a:lnTo>
                    <a:lnTo>
                      <a:pt x="2472" y="2959"/>
                    </a:lnTo>
                    <a:lnTo>
                      <a:pt x="2491" y="3002"/>
                    </a:lnTo>
                    <a:lnTo>
                      <a:pt x="2515" y="3041"/>
                    </a:lnTo>
                    <a:lnTo>
                      <a:pt x="2543" y="3072"/>
                    </a:lnTo>
                    <a:lnTo>
                      <a:pt x="2578" y="3098"/>
                    </a:lnTo>
                    <a:lnTo>
                      <a:pt x="2618" y="3116"/>
                    </a:lnTo>
                    <a:lnTo>
                      <a:pt x="2693" y="3136"/>
                    </a:lnTo>
                    <a:lnTo>
                      <a:pt x="2759" y="3138"/>
                    </a:lnTo>
                    <a:lnTo>
                      <a:pt x="2814" y="3125"/>
                    </a:lnTo>
                    <a:lnTo>
                      <a:pt x="2861" y="3099"/>
                    </a:lnTo>
                    <a:lnTo>
                      <a:pt x="2928" y="3018"/>
                    </a:lnTo>
                    <a:lnTo>
                      <a:pt x="2964" y="2911"/>
                    </a:lnTo>
                    <a:lnTo>
                      <a:pt x="2974" y="2795"/>
                    </a:lnTo>
                    <a:lnTo>
                      <a:pt x="2960" y="2689"/>
                    </a:lnTo>
                    <a:lnTo>
                      <a:pt x="2945" y="2644"/>
                    </a:lnTo>
                    <a:lnTo>
                      <a:pt x="2927" y="2610"/>
                    </a:lnTo>
                    <a:lnTo>
                      <a:pt x="2906" y="2586"/>
                    </a:lnTo>
                    <a:lnTo>
                      <a:pt x="2880" y="2574"/>
                    </a:lnTo>
                    <a:lnTo>
                      <a:pt x="2796" y="2576"/>
                    </a:lnTo>
                    <a:lnTo>
                      <a:pt x="2734" y="2604"/>
                    </a:lnTo>
                    <a:lnTo>
                      <a:pt x="2695" y="2650"/>
                    </a:lnTo>
                    <a:lnTo>
                      <a:pt x="2672" y="2706"/>
                    </a:lnTo>
                    <a:lnTo>
                      <a:pt x="2667" y="2766"/>
                    </a:lnTo>
                    <a:lnTo>
                      <a:pt x="2679" y="2818"/>
                    </a:lnTo>
                    <a:lnTo>
                      <a:pt x="2702" y="2860"/>
                    </a:lnTo>
                    <a:lnTo>
                      <a:pt x="2717" y="2874"/>
                    </a:lnTo>
                    <a:lnTo>
                      <a:pt x="2737" y="2881"/>
                    </a:lnTo>
                    <a:lnTo>
                      <a:pt x="2789" y="2884"/>
                    </a:lnTo>
                    <a:lnTo>
                      <a:pt x="2819" y="2872"/>
                    </a:lnTo>
                    <a:lnTo>
                      <a:pt x="2831" y="2851"/>
                    </a:lnTo>
                    <a:lnTo>
                      <a:pt x="2833" y="2821"/>
                    </a:lnTo>
                    <a:lnTo>
                      <a:pt x="2811" y="2756"/>
                    </a:lnTo>
                    <a:lnTo>
                      <a:pt x="2787" y="2701"/>
                    </a:lnTo>
                    <a:lnTo>
                      <a:pt x="2817" y="2721"/>
                    </a:lnTo>
                    <a:lnTo>
                      <a:pt x="2851" y="2743"/>
                    </a:lnTo>
                    <a:lnTo>
                      <a:pt x="2891" y="2774"/>
                    </a:lnTo>
                    <a:lnTo>
                      <a:pt x="2897" y="2838"/>
                    </a:lnTo>
                    <a:lnTo>
                      <a:pt x="2877" y="2890"/>
                    </a:lnTo>
                    <a:lnTo>
                      <a:pt x="2839" y="2925"/>
                    </a:lnTo>
                    <a:lnTo>
                      <a:pt x="2787" y="2945"/>
                    </a:lnTo>
                    <a:lnTo>
                      <a:pt x="2730" y="2945"/>
                    </a:lnTo>
                    <a:lnTo>
                      <a:pt x="2675" y="2924"/>
                    </a:lnTo>
                    <a:lnTo>
                      <a:pt x="2628" y="2881"/>
                    </a:lnTo>
                    <a:lnTo>
                      <a:pt x="2598" y="2813"/>
                    </a:lnTo>
                    <a:lnTo>
                      <a:pt x="2588" y="2686"/>
                    </a:lnTo>
                    <a:lnTo>
                      <a:pt x="2600" y="2633"/>
                    </a:lnTo>
                    <a:lnTo>
                      <a:pt x="2625" y="2590"/>
                    </a:lnTo>
                    <a:lnTo>
                      <a:pt x="2656" y="2554"/>
                    </a:lnTo>
                    <a:lnTo>
                      <a:pt x="2675" y="2539"/>
                    </a:lnTo>
                    <a:lnTo>
                      <a:pt x="2695" y="2526"/>
                    </a:lnTo>
                    <a:lnTo>
                      <a:pt x="2737" y="2507"/>
                    </a:lnTo>
                    <a:lnTo>
                      <a:pt x="2783" y="2496"/>
                    </a:lnTo>
                    <a:lnTo>
                      <a:pt x="2878" y="2497"/>
                    </a:lnTo>
                    <a:lnTo>
                      <a:pt x="2967" y="2532"/>
                    </a:lnTo>
                    <a:lnTo>
                      <a:pt x="3035" y="2600"/>
                    </a:lnTo>
                    <a:lnTo>
                      <a:pt x="3069" y="2701"/>
                    </a:lnTo>
                    <a:lnTo>
                      <a:pt x="3074" y="2803"/>
                    </a:lnTo>
                    <a:lnTo>
                      <a:pt x="3058" y="2904"/>
                    </a:lnTo>
                    <a:lnTo>
                      <a:pt x="3045" y="2954"/>
                    </a:lnTo>
                    <a:lnTo>
                      <a:pt x="3027" y="3001"/>
                    </a:lnTo>
                    <a:lnTo>
                      <a:pt x="3005" y="3047"/>
                    </a:lnTo>
                    <a:lnTo>
                      <a:pt x="2980" y="3088"/>
                    </a:lnTo>
                    <a:lnTo>
                      <a:pt x="2951" y="3126"/>
                    </a:lnTo>
                    <a:lnTo>
                      <a:pt x="2918" y="3161"/>
                    </a:lnTo>
                    <a:lnTo>
                      <a:pt x="2883" y="3189"/>
                    </a:lnTo>
                    <a:lnTo>
                      <a:pt x="2843" y="3213"/>
                    </a:lnTo>
                    <a:lnTo>
                      <a:pt x="2800" y="3230"/>
                    </a:lnTo>
                    <a:lnTo>
                      <a:pt x="2754" y="3240"/>
                    </a:lnTo>
                    <a:lnTo>
                      <a:pt x="2655" y="3240"/>
                    </a:lnTo>
                    <a:lnTo>
                      <a:pt x="2522" y="3195"/>
                    </a:lnTo>
                    <a:lnTo>
                      <a:pt x="2425" y="3112"/>
                    </a:lnTo>
                    <a:lnTo>
                      <a:pt x="2389" y="3059"/>
                    </a:lnTo>
                    <a:lnTo>
                      <a:pt x="2359" y="2999"/>
                    </a:lnTo>
                    <a:lnTo>
                      <a:pt x="2318" y="2864"/>
                    </a:lnTo>
                    <a:lnTo>
                      <a:pt x="2284" y="2556"/>
                    </a:lnTo>
                    <a:lnTo>
                      <a:pt x="2278" y="2241"/>
                    </a:lnTo>
                    <a:lnTo>
                      <a:pt x="2270" y="2112"/>
                    </a:lnTo>
                    <a:lnTo>
                      <a:pt x="2251" y="1988"/>
                    </a:lnTo>
                    <a:lnTo>
                      <a:pt x="2238" y="1927"/>
                    </a:lnTo>
                    <a:lnTo>
                      <a:pt x="2223" y="1868"/>
                    </a:lnTo>
                    <a:lnTo>
                      <a:pt x="2204" y="1813"/>
                    </a:lnTo>
                    <a:lnTo>
                      <a:pt x="2184" y="1759"/>
                    </a:lnTo>
                    <a:lnTo>
                      <a:pt x="2161" y="1707"/>
                    </a:lnTo>
                    <a:lnTo>
                      <a:pt x="2136" y="1660"/>
                    </a:lnTo>
                    <a:lnTo>
                      <a:pt x="2109" y="1616"/>
                    </a:lnTo>
                    <a:lnTo>
                      <a:pt x="2080" y="1575"/>
                    </a:lnTo>
                    <a:lnTo>
                      <a:pt x="2049" y="1538"/>
                    </a:lnTo>
                    <a:lnTo>
                      <a:pt x="2014" y="1506"/>
                    </a:lnTo>
                    <a:lnTo>
                      <a:pt x="1979" y="1479"/>
                    </a:lnTo>
                    <a:lnTo>
                      <a:pt x="1943" y="1456"/>
                    </a:lnTo>
                    <a:lnTo>
                      <a:pt x="1903" y="1439"/>
                    </a:lnTo>
                    <a:lnTo>
                      <a:pt x="1863" y="1428"/>
                    </a:lnTo>
                    <a:lnTo>
                      <a:pt x="1775" y="1423"/>
                    </a:lnTo>
                    <a:lnTo>
                      <a:pt x="1682" y="1446"/>
                    </a:lnTo>
                    <a:lnTo>
                      <a:pt x="1632" y="1468"/>
                    </a:lnTo>
                    <a:lnTo>
                      <a:pt x="1582" y="1498"/>
                    </a:lnTo>
                    <a:lnTo>
                      <a:pt x="1557" y="1515"/>
                    </a:lnTo>
                    <a:lnTo>
                      <a:pt x="1531" y="1535"/>
                    </a:lnTo>
                    <a:lnTo>
                      <a:pt x="1477" y="1580"/>
                    </a:lnTo>
                    <a:lnTo>
                      <a:pt x="1423" y="1634"/>
                    </a:lnTo>
                    <a:lnTo>
                      <a:pt x="1394" y="1666"/>
                    </a:lnTo>
                    <a:lnTo>
                      <a:pt x="1366" y="1699"/>
                    </a:lnTo>
                    <a:lnTo>
                      <a:pt x="1337" y="1733"/>
                    </a:lnTo>
                    <a:lnTo>
                      <a:pt x="1309" y="1770"/>
                    </a:lnTo>
                    <a:lnTo>
                      <a:pt x="1280" y="1810"/>
                    </a:lnTo>
                    <a:lnTo>
                      <a:pt x="1250" y="1853"/>
                    </a:lnTo>
                    <a:lnTo>
                      <a:pt x="1222" y="1897"/>
                    </a:lnTo>
                    <a:lnTo>
                      <a:pt x="1190" y="1944"/>
                    </a:lnTo>
                    <a:lnTo>
                      <a:pt x="1162" y="1994"/>
                    </a:lnTo>
                    <a:lnTo>
                      <a:pt x="1130" y="2047"/>
                    </a:lnTo>
                    <a:lnTo>
                      <a:pt x="1106" y="2095"/>
                    </a:lnTo>
                    <a:lnTo>
                      <a:pt x="1076" y="2159"/>
                    </a:lnTo>
                    <a:lnTo>
                      <a:pt x="1059" y="2196"/>
                    </a:lnTo>
                    <a:lnTo>
                      <a:pt x="1042" y="2236"/>
                    </a:lnTo>
                    <a:lnTo>
                      <a:pt x="1022" y="2279"/>
                    </a:lnTo>
                    <a:lnTo>
                      <a:pt x="1002" y="2323"/>
                    </a:lnTo>
                    <a:lnTo>
                      <a:pt x="981" y="2370"/>
                    </a:lnTo>
                    <a:lnTo>
                      <a:pt x="958" y="2419"/>
                    </a:lnTo>
                    <a:lnTo>
                      <a:pt x="934" y="2467"/>
                    </a:lnTo>
                    <a:lnTo>
                      <a:pt x="909" y="2517"/>
                    </a:lnTo>
                    <a:lnTo>
                      <a:pt x="884" y="2567"/>
                    </a:lnTo>
                    <a:lnTo>
                      <a:pt x="857" y="2619"/>
                    </a:lnTo>
                    <a:lnTo>
                      <a:pt x="828" y="2669"/>
                    </a:lnTo>
                    <a:lnTo>
                      <a:pt x="798" y="2717"/>
                    </a:lnTo>
                    <a:lnTo>
                      <a:pt x="767" y="2766"/>
                    </a:lnTo>
                    <a:lnTo>
                      <a:pt x="736" y="2813"/>
                    </a:lnTo>
                    <a:lnTo>
                      <a:pt x="703" y="2857"/>
                    </a:lnTo>
                    <a:lnTo>
                      <a:pt x="669" y="2900"/>
                    </a:lnTo>
                    <a:lnTo>
                      <a:pt x="633" y="2940"/>
                    </a:lnTo>
                    <a:lnTo>
                      <a:pt x="597" y="2977"/>
                    </a:lnTo>
                    <a:lnTo>
                      <a:pt x="559" y="3011"/>
                    </a:lnTo>
                    <a:lnTo>
                      <a:pt x="520" y="3041"/>
                    </a:lnTo>
                    <a:lnTo>
                      <a:pt x="480" y="3068"/>
                    </a:lnTo>
                    <a:lnTo>
                      <a:pt x="440" y="3089"/>
                    </a:lnTo>
                    <a:lnTo>
                      <a:pt x="398" y="3106"/>
                    </a:lnTo>
                    <a:lnTo>
                      <a:pt x="355" y="3118"/>
                    </a:lnTo>
                    <a:lnTo>
                      <a:pt x="266" y="3125"/>
                    </a:lnTo>
                    <a:lnTo>
                      <a:pt x="172" y="3108"/>
                    </a:lnTo>
                    <a:lnTo>
                      <a:pt x="107" y="3068"/>
                    </a:lnTo>
                    <a:lnTo>
                      <a:pt x="57" y="3002"/>
                    </a:lnTo>
                    <a:lnTo>
                      <a:pt x="21" y="2920"/>
                    </a:lnTo>
                    <a:lnTo>
                      <a:pt x="3" y="2824"/>
                    </a:lnTo>
                    <a:lnTo>
                      <a:pt x="0" y="2724"/>
                    </a:lnTo>
                    <a:lnTo>
                      <a:pt x="16" y="2630"/>
                    </a:lnTo>
                    <a:lnTo>
                      <a:pt x="31" y="2586"/>
                    </a:lnTo>
                    <a:lnTo>
                      <a:pt x="51" y="2546"/>
                    </a:lnTo>
                    <a:lnTo>
                      <a:pt x="75" y="2512"/>
                    </a:lnTo>
                    <a:lnTo>
                      <a:pt x="104" y="2482"/>
                    </a:lnTo>
                    <a:lnTo>
                      <a:pt x="141" y="2456"/>
                    </a:lnTo>
                    <a:lnTo>
                      <a:pt x="179" y="2436"/>
                    </a:lnTo>
                    <a:lnTo>
                      <a:pt x="221" y="2422"/>
                    </a:lnTo>
                    <a:lnTo>
                      <a:pt x="262" y="2412"/>
                    </a:lnTo>
                    <a:lnTo>
                      <a:pt x="345" y="2408"/>
                    </a:lnTo>
                    <a:lnTo>
                      <a:pt x="420" y="2427"/>
                    </a:lnTo>
                    <a:lnTo>
                      <a:pt x="482" y="2469"/>
                    </a:lnTo>
                    <a:lnTo>
                      <a:pt x="522" y="2533"/>
                    </a:lnTo>
                    <a:lnTo>
                      <a:pt x="533" y="2621"/>
                    </a:lnTo>
                    <a:lnTo>
                      <a:pt x="526" y="2676"/>
                    </a:lnTo>
                    <a:lnTo>
                      <a:pt x="509" y="2736"/>
                    </a:lnTo>
                    <a:lnTo>
                      <a:pt x="492" y="2778"/>
                    </a:lnTo>
                    <a:lnTo>
                      <a:pt x="472" y="2814"/>
                    </a:lnTo>
                    <a:lnTo>
                      <a:pt x="450" y="2844"/>
                    </a:lnTo>
                    <a:lnTo>
                      <a:pt x="429" y="2867"/>
                    </a:lnTo>
                    <a:lnTo>
                      <a:pt x="406" y="2882"/>
                    </a:lnTo>
                    <a:lnTo>
                      <a:pt x="383" y="2892"/>
                    </a:lnTo>
                    <a:lnTo>
                      <a:pt x="341" y="2892"/>
                    </a:lnTo>
                    <a:lnTo>
                      <a:pt x="305" y="2867"/>
                    </a:lnTo>
                    <a:lnTo>
                      <a:pt x="279" y="2817"/>
                    </a:lnTo>
                    <a:lnTo>
                      <a:pt x="269" y="2744"/>
                    </a:lnTo>
                    <a:lnTo>
                      <a:pt x="279" y="2646"/>
                    </a:lnTo>
                    <a:lnTo>
                      <a:pt x="291" y="2718"/>
                    </a:lnTo>
                    <a:lnTo>
                      <a:pt x="308" y="2770"/>
                    </a:lnTo>
                    <a:lnTo>
                      <a:pt x="326" y="2801"/>
                    </a:lnTo>
                    <a:lnTo>
                      <a:pt x="349" y="2815"/>
                    </a:lnTo>
                    <a:lnTo>
                      <a:pt x="393" y="2803"/>
                    </a:lnTo>
                    <a:lnTo>
                      <a:pt x="430" y="2750"/>
                    </a:lnTo>
                    <a:lnTo>
                      <a:pt x="449" y="2677"/>
                    </a:lnTo>
                    <a:lnTo>
                      <a:pt x="438" y="2600"/>
                    </a:lnTo>
                    <a:lnTo>
                      <a:pt x="418" y="2567"/>
                    </a:lnTo>
                    <a:lnTo>
                      <a:pt x="388" y="2542"/>
                    </a:lnTo>
                    <a:lnTo>
                      <a:pt x="343" y="2523"/>
                    </a:lnTo>
                    <a:lnTo>
                      <a:pt x="286" y="2517"/>
                    </a:lnTo>
                    <a:lnTo>
                      <a:pt x="205" y="2540"/>
                    </a:lnTo>
                    <a:lnTo>
                      <a:pt x="147" y="2600"/>
                    </a:lnTo>
                    <a:lnTo>
                      <a:pt x="112" y="2684"/>
                    </a:lnTo>
                    <a:lnTo>
                      <a:pt x="101" y="2780"/>
                    </a:lnTo>
                    <a:lnTo>
                      <a:pt x="114" y="2872"/>
                    </a:lnTo>
                    <a:lnTo>
                      <a:pt x="128" y="2915"/>
                    </a:lnTo>
                    <a:lnTo>
                      <a:pt x="150" y="2951"/>
                    </a:lnTo>
                    <a:lnTo>
                      <a:pt x="177" y="2981"/>
                    </a:lnTo>
                    <a:lnTo>
                      <a:pt x="209" y="3001"/>
                    </a:lnTo>
                    <a:lnTo>
                      <a:pt x="247" y="3011"/>
                    </a:lnTo>
                    <a:lnTo>
                      <a:pt x="292" y="3009"/>
                    </a:lnTo>
                    <a:lnTo>
                      <a:pt x="419" y="2971"/>
                    </a:lnTo>
                    <a:lnTo>
                      <a:pt x="475" y="2944"/>
                    </a:lnTo>
                    <a:lnTo>
                      <a:pt x="526" y="2911"/>
                    </a:lnTo>
                    <a:lnTo>
                      <a:pt x="573" y="2874"/>
                    </a:lnTo>
                    <a:lnTo>
                      <a:pt x="614" y="2831"/>
                    </a:lnTo>
                    <a:lnTo>
                      <a:pt x="654" y="2784"/>
                    </a:lnTo>
                    <a:lnTo>
                      <a:pt x="688" y="2734"/>
                    </a:lnTo>
                    <a:lnTo>
                      <a:pt x="721" y="2679"/>
                    </a:lnTo>
                    <a:lnTo>
                      <a:pt x="750" y="2621"/>
                    </a:lnTo>
                    <a:lnTo>
                      <a:pt x="775" y="2560"/>
                    </a:lnTo>
                    <a:lnTo>
                      <a:pt x="801" y="2496"/>
                    </a:lnTo>
                    <a:lnTo>
                      <a:pt x="823" y="2432"/>
                    </a:lnTo>
                    <a:lnTo>
                      <a:pt x="844" y="2363"/>
                    </a:lnTo>
                    <a:lnTo>
                      <a:pt x="881" y="2224"/>
                    </a:lnTo>
                    <a:lnTo>
                      <a:pt x="898" y="2151"/>
                    </a:lnTo>
                    <a:lnTo>
                      <a:pt x="917" y="2079"/>
                    </a:lnTo>
                    <a:lnTo>
                      <a:pt x="934" y="2007"/>
                    </a:lnTo>
                    <a:lnTo>
                      <a:pt x="951" y="1934"/>
                    </a:lnTo>
                    <a:lnTo>
                      <a:pt x="968" y="1861"/>
                    </a:lnTo>
                    <a:lnTo>
                      <a:pt x="988" y="1790"/>
                    </a:lnTo>
                    <a:lnTo>
                      <a:pt x="1008" y="1720"/>
                    </a:lnTo>
                    <a:lnTo>
                      <a:pt x="1029" y="1652"/>
                    </a:lnTo>
                    <a:lnTo>
                      <a:pt x="1053" y="1585"/>
                    </a:lnTo>
                    <a:lnTo>
                      <a:pt x="1078" y="1519"/>
                    </a:lnTo>
                    <a:lnTo>
                      <a:pt x="1106" y="1456"/>
                    </a:lnTo>
                    <a:lnTo>
                      <a:pt x="1138" y="1396"/>
                    </a:lnTo>
                    <a:lnTo>
                      <a:pt x="1172" y="1339"/>
                    </a:lnTo>
                    <a:lnTo>
                      <a:pt x="1189" y="1312"/>
                    </a:lnTo>
                    <a:lnTo>
                      <a:pt x="1207" y="1286"/>
                    </a:lnTo>
                    <a:lnTo>
                      <a:pt x="1227" y="1261"/>
                    </a:lnTo>
                    <a:lnTo>
                      <a:pt x="1249" y="1237"/>
                    </a:lnTo>
                    <a:lnTo>
                      <a:pt x="1294" y="1191"/>
                    </a:lnTo>
                    <a:lnTo>
                      <a:pt x="1253" y="1145"/>
                    </a:lnTo>
                    <a:lnTo>
                      <a:pt x="1220" y="1095"/>
                    </a:lnTo>
                    <a:lnTo>
                      <a:pt x="1035" y="1204"/>
                    </a:lnTo>
                    <a:lnTo>
                      <a:pt x="1005" y="1102"/>
                    </a:lnTo>
                    <a:lnTo>
                      <a:pt x="1172" y="1004"/>
                    </a:lnTo>
                    <a:lnTo>
                      <a:pt x="1145" y="893"/>
                    </a:lnTo>
                    <a:lnTo>
                      <a:pt x="904" y="887"/>
                    </a:lnTo>
                    <a:lnTo>
                      <a:pt x="904" y="816"/>
                    </a:lnTo>
                    <a:lnTo>
                      <a:pt x="1139" y="807"/>
                    </a:lnTo>
                    <a:lnTo>
                      <a:pt x="1155" y="687"/>
                    </a:lnTo>
                    <a:lnTo>
                      <a:pt x="958" y="589"/>
                    </a:lnTo>
                    <a:lnTo>
                      <a:pt x="1015" y="533"/>
                    </a:lnTo>
                    <a:lnTo>
                      <a:pt x="1180" y="602"/>
                    </a:lnTo>
                    <a:lnTo>
                      <a:pt x="1213" y="541"/>
                    </a:lnTo>
                    <a:lnTo>
                      <a:pt x="1232" y="511"/>
                    </a:lnTo>
                    <a:lnTo>
                      <a:pt x="1252" y="482"/>
                    </a:lnTo>
                    <a:lnTo>
                      <a:pt x="1274" y="454"/>
                    </a:lnTo>
                    <a:lnTo>
                      <a:pt x="1299" y="428"/>
                    </a:lnTo>
                    <a:lnTo>
                      <a:pt x="1324" y="402"/>
                    </a:lnTo>
                    <a:lnTo>
                      <a:pt x="1351" y="378"/>
                    </a:lnTo>
                    <a:lnTo>
                      <a:pt x="1237" y="187"/>
                    </a:lnTo>
                    <a:lnTo>
                      <a:pt x="1339" y="116"/>
                    </a:lnTo>
                    <a:lnTo>
                      <a:pt x="1431" y="321"/>
                    </a:lnTo>
                    <a:lnTo>
                      <a:pt x="1460" y="305"/>
                    </a:lnTo>
                    <a:lnTo>
                      <a:pt x="1488" y="291"/>
                    </a:lnTo>
                    <a:lnTo>
                      <a:pt x="1550" y="265"/>
                    </a:lnTo>
                    <a:lnTo>
                      <a:pt x="1612" y="247"/>
                    </a:lnTo>
                    <a:lnTo>
                      <a:pt x="1678" y="232"/>
                    </a:lnTo>
                    <a:lnTo>
                      <a:pt x="1678" y="14"/>
                    </a:lnTo>
                    <a:lnTo>
                      <a:pt x="1788" y="0"/>
                    </a:lnTo>
                    <a:lnTo>
                      <a:pt x="1791" y="227"/>
                    </a:lnTo>
                    <a:lnTo>
                      <a:pt x="1900" y="235"/>
                    </a:lnTo>
                    <a:lnTo>
                      <a:pt x="2002" y="258"/>
                    </a:lnTo>
                    <a:lnTo>
                      <a:pt x="2113" y="6"/>
                    </a:lnTo>
                    <a:lnTo>
                      <a:pt x="2214" y="53"/>
                    </a:lnTo>
                    <a:lnTo>
                      <a:pt x="2089" y="294"/>
                    </a:lnTo>
                    <a:lnTo>
                      <a:pt x="2134" y="321"/>
                    </a:lnTo>
                    <a:lnTo>
                      <a:pt x="2177" y="349"/>
                    </a:lnTo>
                    <a:lnTo>
                      <a:pt x="2218" y="379"/>
                    </a:lnTo>
                    <a:lnTo>
                      <a:pt x="2255" y="414"/>
                    </a:lnTo>
                    <a:lnTo>
                      <a:pt x="2445" y="250"/>
                    </a:lnTo>
                    <a:lnTo>
                      <a:pt x="2508" y="328"/>
                    </a:lnTo>
                    <a:lnTo>
                      <a:pt x="2318" y="485"/>
                    </a:lnTo>
                    <a:lnTo>
                      <a:pt x="2372" y="575"/>
                    </a:lnTo>
                    <a:lnTo>
                      <a:pt x="2409" y="673"/>
                    </a:lnTo>
                    <a:lnTo>
                      <a:pt x="2585" y="638"/>
                    </a:lnTo>
                    <a:lnTo>
                      <a:pt x="2609" y="727"/>
                    </a:lnTo>
                    <a:lnTo>
                      <a:pt x="2428" y="766"/>
                    </a:lnTo>
                    <a:lnTo>
                      <a:pt x="2431" y="813"/>
                    </a:lnTo>
                    <a:lnTo>
                      <a:pt x="2419" y="920"/>
                    </a:lnTo>
                    <a:lnTo>
                      <a:pt x="2407" y="970"/>
                    </a:lnTo>
                    <a:lnTo>
                      <a:pt x="2389" y="10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96" name="Freeform 121"/>
              <p:cNvSpPr/>
              <p:nvPr/>
            </p:nvSpPr>
            <p:spPr>
              <a:xfrm>
                <a:off x="487" y="145"/>
                <a:ext cx="226" cy="2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677" h="679">
                    <a:moveTo>
                      <a:pt x="340" y="0"/>
                    </a:moveTo>
                    <a:lnTo>
                      <a:pt x="471" y="26"/>
                    </a:lnTo>
                    <a:lnTo>
                      <a:pt x="529" y="57"/>
                    </a:lnTo>
                    <a:lnTo>
                      <a:pt x="579" y="98"/>
                    </a:lnTo>
                    <a:lnTo>
                      <a:pt x="620" y="150"/>
                    </a:lnTo>
                    <a:lnTo>
                      <a:pt x="652" y="207"/>
                    </a:lnTo>
                    <a:lnTo>
                      <a:pt x="677" y="339"/>
                    </a:lnTo>
                    <a:lnTo>
                      <a:pt x="672" y="408"/>
                    </a:lnTo>
                    <a:lnTo>
                      <a:pt x="652" y="472"/>
                    </a:lnTo>
                    <a:lnTo>
                      <a:pt x="620" y="529"/>
                    </a:lnTo>
                    <a:lnTo>
                      <a:pt x="600" y="555"/>
                    </a:lnTo>
                    <a:lnTo>
                      <a:pt x="579" y="579"/>
                    </a:lnTo>
                    <a:lnTo>
                      <a:pt x="529" y="620"/>
                    </a:lnTo>
                    <a:lnTo>
                      <a:pt x="501" y="638"/>
                    </a:lnTo>
                    <a:lnTo>
                      <a:pt x="471" y="652"/>
                    </a:lnTo>
                    <a:lnTo>
                      <a:pt x="408" y="672"/>
                    </a:lnTo>
                    <a:lnTo>
                      <a:pt x="340" y="679"/>
                    </a:lnTo>
                    <a:lnTo>
                      <a:pt x="207" y="652"/>
                    </a:lnTo>
                    <a:lnTo>
                      <a:pt x="150" y="620"/>
                    </a:lnTo>
                    <a:lnTo>
                      <a:pt x="99" y="579"/>
                    </a:lnTo>
                    <a:lnTo>
                      <a:pt x="57" y="529"/>
                    </a:lnTo>
                    <a:lnTo>
                      <a:pt x="26" y="472"/>
                    </a:lnTo>
                    <a:lnTo>
                      <a:pt x="0" y="339"/>
                    </a:lnTo>
                    <a:lnTo>
                      <a:pt x="6" y="271"/>
                    </a:lnTo>
                    <a:lnTo>
                      <a:pt x="26" y="207"/>
                    </a:lnTo>
                    <a:lnTo>
                      <a:pt x="57" y="150"/>
                    </a:lnTo>
                    <a:lnTo>
                      <a:pt x="77" y="123"/>
                    </a:lnTo>
                    <a:lnTo>
                      <a:pt x="99" y="98"/>
                    </a:lnTo>
                    <a:lnTo>
                      <a:pt x="150" y="57"/>
                    </a:lnTo>
                    <a:lnTo>
                      <a:pt x="177" y="41"/>
                    </a:lnTo>
                    <a:lnTo>
                      <a:pt x="207" y="26"/>
                    </a:lnTo>
                    <a:lnTo>
                      <a:pt x="271" y="6"/>
                    </a:ln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EDD9ED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97" name="Freeform 122"/>
              <p:cNvSpPr/>
              <p:nvPr/>
            </p:nvSpPr>
            <p:spPr>
              <a:xfrm>
                <a:off x="513" y="170"/>
                <a:ext cx="116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8" h="545">
                    <a:moveTo>
                      <a:pt x="348" y="89"/>
                    </a:moveTo>
                    <a:lnTo>
                      <a:pt x="297" y="73"/>
                    </a:lnTo>
                    <a:lnTo>
                      <a:pt x="250" y="70"/>
                    </a:lnTo>
                    <a:lnTo>
                      <a:pt x="167" y="97"/>
                    </a:lnTo>
                    <a:lnTo>
                      <a:pt x="106" y="156"/>
                    </a:lnTo>
                    <a:lnTo>
                      <a:pt x="72" y="233"/>
                    </a:lnTo>
                    <a:lnTo>
                      <a:pt x="69" y="317"/>
                    </a:lnTo>
                    <a:lnTo>
                      <a:pt x="80" y="357"/>
                    </a:lnTo>
                    <a:lnTo>
                      <a:pt x="100" y="394"/>
                    </a:lnTo>
                    <a:lnTo>
                      <a:pt x="131" y="425"/>
                    </a:lnTo>
                    <a:lnTo>
                      <a:pt x="150" y="438"/>
                    </a:lnTo>
                    <a:lnTo>
                      <a:pt x="173" y="449"/>
                    </a:lnTo>
                    <a:lnTo>
                      <a:pt x="224" y="465"/>
                    </a:lnTo>
                    <a:lnTo>
                      <a:pt x="288" y="471"/>
                    </a:lnTo>
                    <a:lnTo>
                      <a:pt x="271" y="545"/>
                    </a:lnTo>
                    <a:lnTo>
                      <a:pt x="139" y="509"/>
                    </a:lnTo>
                    <a:lnTo>
                      <a:pt x="53" y="438"/>
                    </a:lnTo>
                    <a:lnTo>
                      <a:pt x="7" y="347"/>
                    </a:lnTo>
                    <a:lnTo>
                      <a:pt x="0" y="247"/>
                    </a:lnTo>
                    <a:lnTo>
                      <a:pt x="10" y="197"/>
                    </a:lnTo>
                    <a:lnTo>
                      <a:pt x="27" y="150"/>
                    </a:lnTo>
                    <a:lnTo>
                      <a:pt x="53" y="107"/>
                    </a:lnTo>
                    <a:lnTo>
                      <a:pt x="84" y="69"/>
                    </a:lnTo>
                    <a:lnTo>
                      <a:pt x="123" y="37"/>
                    </a:lnTo>
                    <a:lnTo>
                      <a:pt x="167" y="14"/>
                    </a:lnTo>
                    <a:lnTo>
                      <a:pt x="217" y="2"/>
                    </a:lnTo>
                    <a:lnTo>
                      <a:pt x="271" y="0"/>
                    </a:lnTo>
                    <a:lnTo>
                      <a:pt x="348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98" name="Freeform 123"/>
              <p:cNvSpPr/>
              <p:nvPr/>
            </p:nvSpPr>
            <p:spPr>
              <a:xfrm>
                <a:off x="576" y="170"/>
                <a:ext cx="116" cy="1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349" h="545">
                    <a:moveTo>
                      <a:pt x="0" y="89"/>
                    </a:moveTo>
                    <a:lnTo>
                      <a:pt x="53" y="73"/>
                    </a:lnTo>
                    <a:lnTo>
                      <a:pt x="100" y="70"/>
                    </a:lnTo>
                    <a:lnTo>
                      <a:pt x="181" y="97"/>
                    </a:lnTo>
                    <a:lnTo>
                      <a:pt x="242" y="156"/>
                    </a:lnTo>
                    <a:lnTo>
                      <a:pt x="276" y="233"/>
                    </a:lnTo>
                    <a:lnTo>
                      <a:pt x="281" y="317"/>
                    </a:lnTo>
                    <a:lnTo>
                      <a:pt x="269" y="357"/>
                    </a:lnTo>
                    <a:lnTo>
                      <a:pt x="248" y="394"/>
                    </a:lnTo>
                    <a:lnTo>
                      <a:pt x="218" y="425"/>
                    </a:lnTo>
                    <a:lnTo>
                      <a:pt x="198" y="438"/>
                    </a:lnTo>
                    <a:lnTo>
                      <a:pt x="177" y="449"/>
                    </a:lnTo>
                    <a:lnTo>
                      <a:pt x="124" y="465"/>
                    </a:lnTo>
                    <a:lnTo>
                      <a:pt x="60" y="471"/>
                    </a:lnTo>
                    <a:lnTo>
                      <a:pt x="81" y="545"/>
                    </a:lnTo>
                    <a:lnTo>
                      <a:pt x="212" y="509"/>
                    </a:lnTo>
                    <a:lnTo>
                      <a:pt x="298" y="441"/>
                    </a:lnTo>
                    <a:lnTo>
                      <a:pt x="342" y="352"/>
                    </a:lnTo>
                    <a:lnTo>
                      <a:pt x="349" y="254"/>
                    </a:lnTo>
                    <a:lnTo>
                      <a:pt x="339" y="204"/>
                    </a:lnTo>
                    <a:lnTo>
                      <a:pt x="322" y="157"/>
                    </a:lnTo>
                    <a:lnTo>
                      <a:pt x="298" y="114"/>
                    </a:lnTo>
                    <a:lnTo>
                      <a:pt x="265" y="76"/>
                    </a:lnTo>
                    <a:lnTo>
                      <a:pt x="228" y="43"/>
                    </a:lnTo>
                    <a:lnTo>
                      <a:pt x="184" y="19"/>
                    </a:lnTo>
                    <a:lnTo>
                      <a:pt x="135" y="4"/>
                    </a:lnTo>
                    <a:lnTo>
                      <a:pt x="81" y="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899" name="Freeform 124"/>
              <p:cNvSpPr/>
              <p:nvPr/>
            </p:nvSpPr>
            <p:spPr>
              <a:xfrm>
                <a:off x="570" y="229"/>
                <a:ext cx="63" cy="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88" h="188">
                    <a:moveTo>
                      <a:pt x="95" y="0"/>
                    </a:moveTo>
                    <a:lnTo>
                      <a:pt x="132" y="7"/>
                    </a:lnTo>
                    <a:lnTo>
                      <a:pt x="161" y="28"/>
                    </a:lnTo>
                    <a:lnTo>
                      <a:pt x="188" y="95"/>
                    </a:lnTo>
                    <a:lnTo>
                      <a:pt x="179" y="132"/>
                    </a:lnTo>
                    <a:lnTo>
                      <a:pt x="161" y="162"/>
                    </a:lnTo>
                    <a:lnTo>
                      <a:pt x="132" y="181"/>
                    </a:lnTo>
                    <a:lnTo>
                      <a:pt x="95" y="188"/>
                    </a:lnTo>
                    <a:lnTo>
                      <a:pt x="27" y="162"/>
                    </a:lnTo>
                    <a:lnTo>
                      <a:pt x="0" y="95"/>
                    </a:lnTo>
                    <a:lnTo>
                      <a:pt x="7" y="58"/>
                    </a:lnTo>
                    <a:lnTo>
                      <a:pt x="27" y="28"/>
                    </a:lnTo>
                    <a:lnTo>
                      <a:pt x="57" y="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75900" name="Picture 125" descr="sy01093_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42" y="1869"/>
              <a:ext cx="292" cy="47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75901" name="Group 126"/>
            <p:cNvGrpSpPr/>
            <p:nvPr/>
          </p:nvGrpSpPr>
          <p:grpSpPr>
            <a:xfrm rot="-1400721">
              <a:off x="1541" y="1604"/>
              <a:ext cx="360" cy="352"/>
              <a:chOff x="0" y="0"/>
              <a:chExt cx="946" cy="931"/>
            </a:xfrm>
          </p:grpSpPr>
          <p:sp>
            <p:nvSpPr>
              <p:cNvPr id="75902" name="Freeform 127"/>
              <p:cNvSpPr/>
              <p:nvPr/>
            </p:nvSpPr>
            <p:spPr>
              <a:xfrm>
                <a:off x="0" y="0"/>
                <a:ext cx="946" cy="9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2837" h="2792">
                    <a:moveTo>
                      <a:pt x="0" y="1662"/>
                    </a:moveTo>
                    <a:lnTo>
                      <a:pt x="106" y="1968"/>
                    </a:lnTo>
                    <a:lnTo>
                      <a:pt x="169" y="1734"/>
                    </a:lnTo>
                    <a:lnTo>
                      <a:pt x="282" y="1931"/>
                    </a:lnTo>
                    <a:lnTo>
                      <a:pt x="354" y="1709"/>
                    </a:lnTo>
                    <a:lnTo>
                      <a:pt x="484" y="1955"/>
                    </a:lnTo>
                    <a:lnTo>
                      <a:pt x="589" y="1684"/>
                    </a:lnTo>
                    <a:lnTo>
                      <a:pt x="661" y="1992"/>
                    </a:lnTo>
                    <a:lnTo>
                      <a:pt x="789" y="1734"/>
                    </a:lnTo>
                    <a:lnTo>
                      <a:pt x="806" y="2503"/>
                    </a:lnTo>
                    <a:lnTo>
                      <a:pt x="654" y="2238"/>
                    </a:lnTo>
                    <a:lnTo>
                      <a:pt x="613" y="2497"/>
                    </a:lnTo>
                    <a:lnTo>
                      <a:pt x="414" y="2275"/>
                    </a:lnTo>
                    <a:lnTo>
                      <a:pt x="330" y="2510"/>
                    </a:lnTo>
                    <a:lnTo>
                      <a:pt x="193" y="2227"/>
                    </a:lnTo>
                    <a:lnTo>
                      <a:pt x="169" y="2538"/>
                    </a:lnTo>
                    <a:lnTo>
                      <a:pt x="23" y="2334"/>
                    </a:lnTo>
                    <a:lnTo>
                      <a:pt x="10" y="2792"/>
                    </a:lnTo>
                    <a:lnTo>
                      <a:pt x="1041" y="2786"/>
                    </a:lnTo>
                    <a:lnTo>
                      <a:pt x="1065" y="1992"/>
                    </a:lnTo>
                    <a:lnTo>
                      <a:pt x="1229" y="2020"/>
                    </a:lnTo>
                    <a:lnTo>
                      <a:pt x="1385" y="2040"/>
                    </a:lnTo>
                    <a:lnTo>
                      <a:pt x="1670" y="2055"/>
                    </a:lnTo>
                    <a:lnTo>
                      <a:pt x="1921" y="2041"/>
                    </a:lnTo>
                    <a:lnTo>
                      <a:pt x="2137" y="2002"/>
                    </a:lnTo>
                    <a:lnTo>
                      <a:pt x="2323" y="1938"/>
                    </a:lnTo>
                    <a:lnTo>
                      <a:pt x="2404" y="1898"/>
                    </a:lnTo>
                    <a:lnTo>
                      <a:pt x="2477" y="1854"/>
                    </a:lnTo>
                    <a:lnTo>
                      <a:pt x="2603" y="1752"/>
                    </a:lnTo>
                    <a:lnTo>
                      <a:pt x="2701" y="1635"/>
                    </a:lnTo>
                    <a:lnTo>
                      <a:pt x="2817" y="1366"/>
                    </a:lnTo>
                    <a:lnTo>
                      <a:pt x="2837" y="1073"/>
                    </a:lnTo>
                    <a:lnTo>
                      <a:pt x="2814" y="923"/>
                    </a:lnTo>
                    <a:lnTo>
                      <a:pt x="2772" y="774"/>
                    </a:lnTo>
                    <a:lnTo>
                      <a:pt x="2710" y="631"/>
                    </a:lnTo>
                    <a:lnTo>
                      <a:pt x="2671" y="563"/>
                    </a:lnTo>
                    <a:lnTo>
                      <a:pt x="2630" y="497"/>
                    </a:lnTo>
                    <a:lnTo>
                      <a:pt x="2584" y="431"/>
                    </a:lnTo>
                    <a:lnTo>
                      <a:pt x="2534" y="371"/>
                    </a:lnTo>
                    <a:lnTo>
                      <a:pt x="2480" y="312"/>
                    </a:lnTo>
                    <a:lnTo>
                      <a:pt x="2422" y="259"/>
                    </a:lnTo>
                    <a:lnTo>
                      <a:pt x="2361" y="209"/>
                    </a:lnTo>
                    <a:lnTo>
                      <a:pt x="2297" y="162"/>
                    </a:lnTo>
                    <a:lnTo>
                      <a:pt x="2231" y="121"/>
                    </a:lnTo>
                    <a:lnTo>
                      <a:pt x="2160" y="86"/>
                    </a:lnTo>
                    <a:lnTo>
                      <a:pt x="2088" y="55"/>
                    </a:lnTo>
                    <a:lnTo>
                      <a:pt x="2011" y="31"/>
                    </a:lnTo>
                    <a:lnTo>
                      <a:pt x="1853" y="0"/>
                    </a:lnTo>
                    <a:lnTo>
                      <a:pt x="1510" y="22"/>
                    </a:lnTo>
                    <a:lnTo>
                      <a:pt x="1329" y="82"/>
                    </a:lnTo>
                    <a:lnTo>
                      <a:pt x="1237" y="126"/>
                    </a:lnTo>
                    <a:lnTo>
                      <a:pt x="1143" y="178"/>
                    </a:lnTo>
                    <a:lnTo>
                      <a:pt x="1050" y="239"/>
                    </a:lnTo>
                    <a:lnTo>
                      <a:pt x="955" y="311"/>
                    </a:lnTo>
                    <a:lnTo>
                      <a:pt x="858" y="395"/>
                    </a:lnTo>
                    <a:lnTo>
                      <a:pt x="762" y="488"/>
                    </a:lnTo>
                    <a:lnTo>
                      <a:pt x="714" y="539"/>
                    </a:lnTo>
                    <a:lnTo>
                      <a:pt x="666" y="591"/>
                    </a:lnTo>
                    <a:lnTo>
                      <a:pt x="618" y="648"/>
                    </a:lnTo>
                    <a:lnTo>
                      <a:pt x="569" y="708"/>
                    </a:lnTo>
                    <a:lnTo>
                      <a:pt x="521" y="770"/>
                    </a:lnTo>
                    <a:lnTo>
                      <a:pt x="473" y="835"/>
                    </a:lnTo>
                    <a:lnTo>
                      <a:pt x="426" y="903"/>
                    </a:lnTo>
                    <a:lnTo>
                      <a:pt x="377" y="975"/>
                    </a:lnTo>
                    <a:lnTo>
                      <a:pt x="330" y="1049"/>
                    </a:lnTo>
                    <a:lnTo>
                      <a:pt x="282" y="1127"/>
                    </a:lnTo>
                    <a:lnTo>
                      <a:pt x="234" y="1207"/>
                    </a:lnTo>
                    <a:lnTo>
                      <a:pt x="187" y="1291"/>
                    </a:lnTo>
                    <a:lnTo>
                      <a:pt x="140" y="1379"/>
                    </a:lnTo>
                    <a:lnTo>
                      <a:pt x="93" y="1469"/>
                    </a:lnTo>
                    <a:lnTo>
                      <a:pt x="45" y="1564"/>
                    </a:lnTo>
                    <a:lnTo>
                      <a:pt x="0" y="16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03" name="Freeform 128"/>
              <p:cNvSpPr/>
              <p:nvPr/>
            </p:nvSpPr>
            <p:spPr>
              <a:xfrm>
                <a:off x="223" y="192"/>
                <a:ext cx="451" cy="2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352" h="752">
                    <a:moveTo>
                      <a:pt x="0" y="373"/>
                    </a:moveTo>
                    <a:lnTo>
                      <a:pt x="55" y="340"/>
                    </a:lnTo>
                    <a:lnTo>
                      <a:pt x="111" y="309"/>
                    </a:lnTo>
                    <a:lnTo>
                      <a:pt x="165" y="279"/>
                    </a:lnTo>
                    <a:lnTo>
                      <a:pt x="218" y="251"/>
                    </a:lnTo>
                    <a:lnTo>
                      <a:pt x="320" y="198"/>
                    </a:lnTo>
                    <a:lnTo>
                      <a:pt x="417" y="152"/>
                    </a:lnTo>
                    <a:lnTo>
                      <a:pt x="509" y="112"/>
                    </a:lnTo>
                    <a:lnTo>
                      <a:pt x="597" y="77"/>
                    </a:lnTo>
                    <a:lnTo>
                      <a:pt x="681" y="48"/>
                    </a:lnTo>
                    <a:lnTo>
                      <a:pt x="757" y="27"/>
                    </a:lnTo>
                    <a:lnTo>
                      <a:pt x="937" y="0"/>
                    </a:lnTo>
                    <a:lnTo>
                      <a:pt x="1084" y="12"/>
                    </a:lnTo>
                    <a:lnTo>
                      <a:pt x="1198" y="57"/>
                    </a:lnTo>
                    <a:lnTo>
                      <a:pt x="1281" y="126"/>
                    </a:lnTo>
                    <a:lnTo>
                      <a:pt x="1332" y="214"/>
                    </a:lnTo>
                    <a:lnTo>
                      <a:pt x="1352" y="315"/>
                    </a:lnTo>
                    <a:lnTo>
                      <a:pt x="1344" y="418"/>
                    </a:lnTo>
                    <a:lnTo>
                      <a:pt x="1305" y="518"/>
                    </a:lnTo>
                    <a:lnTo>
                      <a:pt x="1274" y="565"/>
                    </a:lnTo>
                    <a:lnTo>
                      <a:pt x="1237" y="609"/>
                    </a:lnTo>
                    <a:lnTo>
                      <a:pt x="1141" y="684"/>
                    </a:lnTo>
                    <a:lnTo>
                      <a:pt x="1082" y="712"/>
                    </a:lnTo>
                    <a:lnTo>
                      <a:pt x="1017" y="734"/>
                    </a:lnTo>
                    <a:lnTo>
                      <a:pt x="866" y="752"/>
                    </a:lnTo>
                    <a:lnTo>
                      <a:pt x="688" y="732"/>
                    </a:lnTo>
                    <a:lnTo>
                      <a:pt x="484" y="667"/>
                    </a:lnTo>
                    <a:lnTo>
                      <a:pt x="372" y="616"/>
                    </a:lnTo>
                    <a:lnTo>
                      <a:pt x="314" y="585"/>
                    </a:lnTo>
                    <a:lnTo>
                      <a:pt x="253" y="550"/>
                    </a:lnTo>
                    <a:lnTo>
                      <a:pt x="194" y="511"/>
                    </a:lnTo>
                    <a:lnTo>
                      <a:pt x="130" y="470"/>
                    </a:lnTo>
                    <a:lnTo>
                      <a:pt x="66" y="424"/>
                    </a:lnTo>
                    <a:lnTo>
                      <a:pt x="0" y="37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904" name="Freeform 129"/>
              <p:cNvSpPr/>
              <p:nvPr/>
            </p:nvSpPr>
            <p:spPr>
              <a:xfrm>
                <a:off x="323" y="290"/>
                <a:ext cx="64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0" b="0"/>
                <a:pathLst>
                  <a:path w="192" h="194">
                    <a:moveTo>
                      <a:pt x="96" y="0"/>
                    </a:moveTo>
                    <a:lnTo>
                      <a:pt x="163" y="30"/>
                    </a:lnTo>
                    <a:lnTo>
                      <a:pt x="192" y="97"/>
                    </a:lnTo>
                    <a:lnTo>
                      <a:pt x="163" y="165"/>
                    </a:lnTo>
                    <a:lnTo>
                      <a:pt x="133" y="186"/>
                    </a:lnTo>
                    <a:lnTo>
                      <a:pt x="96" y="194"/>
                    </a:lnTo>
                    <a:lnTo>
                      <a:pt x="28" y="165"/>
                    </a:lnTo>
                    <a:lnTo>
                      <a:pt x="0" y="97"/>
                    </a:lnTo>
                    <a:lnTo>
                      <a:pt x="28" y="30"/>
                    </a:lnTo>
                    <a:lnTo>
                      <a:pt x="59" y="9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75905" name="Picture 130" descr="sy01048_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3" y="0"/>
              <a:ext cx="679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75906" name="WordArt 131"/>
          <p:cNvSpPr>
            <a:spLocks noTextEdit="1"/>
          </p:cNvSpPr>
          <p:nvPr/>
        </p:nvSpPr>
        <p:spPr>
          <a:xfrm>
            <a:off x="2492375" y="4960938"/>
            <a:ext cx="4446588" cy="1031875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46875"/>
              </a:avLst>
            </a:prstTxWarp>
            <a:normAutofit/>
            <a:scene3d>
              <a:camera prst="legacyObliqueRight">
                <a:rot lat="0" lon="0" rev="0"/>
              </a:camera>
              <a:lightRig rig="legacyFlat3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3600">
                <a:gradFill rotWithShape="1">
                  <a:gsLst>
                    <a:gs pos="0">
                      <a:srgbClr val="FF0000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请及时清洗你的双手</a:t>
            </a:r>
            <a:endParaRPr lang="zh-CN" altLang="en-US" sz="3600">
              <a:gradFill rotWithShape="1">
                <a:gsLst>
                  <a:gs pos="0">
                    <a:srgbClr val="FF00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48410"/>
            <a:ext cx="8229600" cy="4878070"/>
          </a:xfrm>
        </p:spPr>
        <p:txBody>
          <a:bodyPr/>
          <a:lstStyle/>
          <a:p>
            <a:r>
              <a:rPr lang="en-US" altLang="zh-CN" sz="2800" dirty="0"/>
              <a:t>1</a:t>
            </a:r>
            <a:r>
              <a:rPr lang="zh-CN" altLang="en-US" sz="2800" dirty="0"/>
              <a:t>、不宜对室外环境开展大规模消毒；</a:t>
            </a:r>
            <a:endParaRPr lang="zh-CN" altLang="en-US" sz="2800" dirty="0"/>
          </a:p>
          <a:p>
            <a:r>
              <a:rPr lang="en-US" altLang="zh-CN" sz="2800" dirty="0"/>
              <a:t>2</a:t>
            </a:r>
            <a:r>
              <a:rPr lang="zh-CN" altLang="en-US" sz="2800" dirty="0"/>
              <a:t>、不宜对外环境进行空气消毒；</a:t>
            </a:r>
            <a:endParaRPr lang="zh-CN" altLang="en-US" sz="2800" dirty="0"/>
          </a:p>
          <a:p>
            <a:r>
              <a:rPr lang="en-US" altLang="zh-CN" sz="2800" dirty="0"/>
              <a:t>3</a:t>
            </a:r>
            <a:r>
              <a:rPr lang="zh-CN" altLang="en-US" sz="2800" dirty="0"/>
              <a:t>、不宜直接使用消毒剂（粉）对人员进行消毒；</a:t>
            </a:r>
            <a:endParaRPr lang="zh-CN" altLang="en-US" sz="2800" dirty="0"/>
          </a:p>
          <a:p>
            <a:r>
              <a:rPr lang="en-US" altLang="zh-CN" sz="2800" dirty="0"/>
              <a:t>4</a:t>
            </a:r>
            <a:r>
              <a:rPr lang="zh-CN" altLang="en-US" sz="2800" dirty="0"/>
              <a:t>、不宜对水塘、水库、人工湖等环境中投加消毒剂（粉）进行消毒；</a:t>
            </a:r>
            <a:endParaRPr lang="zh-CN" altLang="en-US" sz="2800" dirty="0"/>
          </a:p>
          <a:p>
            <a:r>
              <a:rPr lang="en-US" altLang="zh-CN" sz="2800" dirty="0"/>
              <a:t>5</a:t>
            </a:r>
            <a:r>
              <a:rPr lang="zh-CN" altLang="en-US" sz="2800" dirty="0"/>
              <a:t>、不得在有人条件下对空气（空间）使用化学消毒剂消毒；</a:t>
            </a:r>
            <a:endParaRPr lang="zh-CN" altLang="en-US" sz="2800" dirty="0"/>
          </a:p>
          <a:p>
            <a:r>
              <a:rPr lang="en-US" altLang="zh-CN" sz="2800" dirty="0"/>
              <a:t>6</a:t>
            </a:r>
            <a:r>
              <a:rPr lang="zh-CN" altLang="en-US" sz="2800" dirty="0"/>
              <a:t>、不宜用戊二醛对环境进行擦拭和喷雾消毒；</a:t>
            </a:r>
            <a:endParaRPr lang="zh-CN" altLang="en-US" sz="2800" dirty="0"/>
          </a:p>
          <a:p>
            <a:r>
              <a:rPr lang="en-US" altLang="zh-CN" sz="2800" dirty="0">
                <a:solidFill>
                  <a:srgbClr val="FF0000"/>
                </a:solidFill>
              </a:rPr>
              <a:t>7</a:t>
            </a:r>
            <a:r>
              <a:rPr lang="zh-CN" altLang="en-US" sz="2800" dirty="0">
                <a:solidFill>
                  <a:srgbClr val="FF0000"/>
                </a:solidFill>
              </a:rPr>
              <a:t>、不宜使用高浓度的含氯消毒剂（有效率浓度大于</a:t>
            </a:r>
            <a:r>
              <a:rPr lang="en-US" altLang="zh-CN" sz="2800" dirty="0">
                <a:solidFill>
                  <a:srgbClr val="FF0000"/>
                </a:solidFill>
              </a:rPr>
              <a:t>1000mg/l</a:t>
            </a:r>
            <a:r>
              <a:rPr lang="zh-CN" altLang="en-US" sz="2800" dirty="0">
                <a:solidFill>
                  <a:srgbClr val="FF0000"/>
                </a:solidFill>
              </a:rPr>
              <a:t>）做预防性消毒。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sym typeface="+mn-ea"/>
              </a:rPr>
              <a:t>合理使用消毒剂</a:t>
            </a:r>
            <a:r>
              <a:rPr lang="en-US" altLang="zh-CN" dirty="0">
                <a:sym typeface="+mn-ea"/>
              </a:rPr>
              <a:t>--“</a:t>
            </a:r>
            <a:r>
              <a:rPr lang="zh-CN" altLang="en-US" dirty="0">
                <a:sym typeface="+mn-ea"/>
              </a:rPr>
              <a:t>五加强七不宜</a:t>
            </a:r>
            <a:r>
              <a:rPr lang="en-US" altLang="zh-CN" dirty="0">
                <a:sym typeface="+mn-ea"/>
              </a:rPr>
              <a:t>”</a:t>
            </a:r>
            <a:br>
              <a:rPr lang="en-US" altLang="zh-CN" dirty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sz="4000"/>
          </a:p>
          <a:p>
            <a:r>
              <a:rPr lang="zh-CN" altLang="en-US" sz="4000">
                <a:solidFill>
                  <a:schemeClr val="tx1"/>
                </a:solidFill>
              </a:rPr>
              <a:t>一、国家、省相关文件解读</a:t>
            </a:r>
            <a:endParaRPr lang="zh-CN" altLang="en-US" sz="4000">
              <a:solidFill>
                <a:srgbClr val="FF0000"/>
              </a:solidFill>
            </a:endParaRPr>
          </a:p>
          <a:p>
            <a:r>
              <a:rPr lang="zh-CN" altLang="en-US" sz="4000">
                <a:solidFill>
                  <a:srgbClr val="FF0000"/>
                </a:solidFill>
              </a:rPr>
              <a:t>二、高校消毒技术规范释疑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2132856"/>
            <a:ext cx="7859216" cy="3874435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dirty="0"/>
              <a:t>基本程序：清洗、</a:t>
            </a:r>
            <a:r>
              <a:rPr lang="zh-CN" altLang="en-US" dirty="0" smtClean="0"/>
              <a:t>消毒</a:t>
            </a:r>
            <a:endParaRPr lang="zh-CN" altLang="en-US" dirty="0"/>
          </a:p>
          <a:p>
            <a:pPr eaLnBrk="1" hangingPunct="1"/>
            <a:r>
              <a:rPr lang="zh-CN" altLang="en-US" dirty="0">
                <a:solidFill>
                  <a:srgbClr val="FF0000"/>
                </a:solidFill>
              </a:rPr>
              <a:t>特殊程序：消毒、</a:t>
            </a:r>
            <a:r>
              <a:rPr lang="zh-CN" altLang="en-US" dirty="0" smtClean="0">
                <a:solidFill>
                  <a:srgbClr val="FF0000"/>
                </a:solidFill>
              </a:rPr>
              <a:t>清洗</a:t>
            </a:r>
            <a:endParaRPr lang="zh-CN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dirty="0" smtClean="0"/>
              <a:t>只要物品材质可以</a:t>
            </a:r>
            <a:r>
              <a:rPr lang="zh-CN" altLang="en-US" dirty="0"/>
              <a:t>接受，</a:t>
            </a:r>
            <a:r>
              <a:rPr lang="zh-CN" altLang="en-US" dirty="0">
                <a:solidFill>
                  <a:srgbClr val="FF0000"/>
                </a:solidFill>
              </a:rPr>
              <a:t>首选压力</a:t>
            </a:r>
            <a:r>
              <a:rPr lang="zh-CN" altLang="en-US" dirty="0" smtClean="0">
                <a:solidFill>
                  <a:srgbClr val="FF0000"/>
                </a:solidFill>
              </a:rPr>
              <a:t>蒸汽消毒灭菌</a:t>
            </a:r>
            <a:endParaRPr lang="zh-CN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dirty="0"/>
              <a:t>使用有批件、符合相关标准</a:t>
            </a:r>
            <a:r>
              <a:rPr lang="zh-CN" altLang="en-US" dirty="0" smtClean="0"/>
              <a:t>的消毒产品</a:t>
            </a:r>
            <a:r>
              <a:rPr lang="zh-CN" altLang="en-US" dirty="0"/>
              <a:t>。</a:t>
            </a:r>
            <a:r>
              <a:rPr lang="zh-CN" altLang="en-US" dirty="0">
                <a:solidFill>
                  <a:srgbClr val="FF0000"/>
                </a:solidFill>
              </a:rPr>
              <a:t>按批准的方法使用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 vert="horz" wrap="square" lIns="91440" tIns="45720" rIns="91440" bIns="45720" anchor="b">
            <a:spAutoFit/>
          </a:bodyPr>
          <a:lstStyle/>
          <a:p>
            <a:r>
              <a:rPr lang="zh-CN" altLang="en-US" dirty="0" smtClean="0"/>
              <a:t>（一）基本要求与概念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 sz="4000"/>
          </a:p>
          <a:p>
            <a:endParaRPr lang="zh-CN" altLang="en-US" sz="4000"/>
          </a:p>
          <a:p>
            <a:r>
              <a:rPr lang="zh-CN" altLang="en-US" sz="4000">
                <a:solidFill>
                  <a:srgbClr val="FF0000"/>
                </a:solidFill>
              </a:rPr>
              <a:t>一、国家、省相关文件解读</a:t>
            </a:r>
            <a:endParaRPr lang="zh-CN" altLang="en-US" sz="4000">
              <a:solidFill>
                <a:srgbClr val="FF0000"/>
              </a:solidFill>
            </a:endParaRPr>
          </a:p>
          <a:p>
            <a:r>
              <a:rPr lang="zh-CN" altLang="en-US" sz="4000"/>
              <a:t>二、高校消毒技术规范释疑</a:t>
            </a:r>
            <a:endParaRPr lang="zh-CN" altLang="en-US" sz="40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00226094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6555" y="462915"/>
            <a:ext cx="3903980" cy="5485765"/>
          </a:xfrm>
          <a:prstGeom prst="rect">
            <a:avLst/>
          </a:prstGeom>
        </p:spPr>
      </p:pic>
      <p:pic>
        <p:nvPicPr>
          <p:cNvPr id="5" name="内容占位符 4" descr="微信图片_2020022609071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1170" y="449580"/>
            <a:ext cx="4348480" cy="54997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indent="0" algn="just">
              <a:buNone/>
            </a:pPr>
            <a:r>
              <a:rPr lang="en-US" altLang="zh-CN" sz="4400" b="1" dirty="0">
                <a:latin typeface="Times New Roman" panose="02020603050405020304" pitchFamily="18" charset="0"/>
              </a:rPr>
              <a:t> </a:t>
            </a:r>
            <a:r>
              <a:rPr lang="zh-CN" altLang="en-US" dirty="0" smtClean="0">
                <a:latin typeface="Times New Roman" panose="02020603050405020304" pitchFamily="18" charset="0"/>
              </a:rPr>
              <a:t> 个人防护：</a:t>
            </a:r>
            <a:r>
              <a:rPr lang="zh-CN" altLang="en-US" dirty="0" smtClean="0">
                <a:latin typeface="Times New Roman" panose="02020603050405020304" pitchFamily="18" charset="0"/>
                <a:sym typeface="+mn-ea"/>
              </a:rPr>
              <a:t>手套、</a:t>
            </a:r>
            <a:r>
              <a:rPr lang="zh-CN" altLang="en-US" dirty="0" smtClean="0">
                <a:latin typeface="Times New Roman" panose="02020603050405020304" pitchFamily="18" charset="0"/>
              </a:rPr>
              <a:t>口罩、眼罩、帽子、雨靴、防护服。</a:t>
            </a:r>
            <a:endParaRPr lang="zh-CN" altLang="en-US" sz="2800" dirty="0" smtClean="0">
              <a:latin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zh-CN" altLang="en-US" sz="2800" dirty="0" smtClean="0">
                <a:latin typeface="Times New Roman" panose="02020603050405020304" pitchFamily="18" charset="0"/>
              </a:rPr>
              <a:t>热力灭菌：压力蒸汽灭菌应防止发生爆炸事故及可能对操作人 员造成的灼伤事故。</a:t>
            </a:r>
            <a:endParaRPr lang="zh-CN" altLang="en-US" sz="2800" dirty="0" smtClean="0">
              <a:latin typeface="Times New Roman" panose="02020603050405020304" pitchFamily="18" charset="0"/>
            </a:endParaRPr>
          </a:p>
          <a:p>
            <a:pPr indent="558800" algn="just" eaLnBrk="0" hangingPunct="0"/>
            <a:r>
              <a:rPr lang="zh-CN" altLang="en-US" sz="2800" dirty="0" smtClean="0">
                <a:latin typeface="Times New Roman" panose="02020603050405020304" pitchFamily="18" charset="0"/>
              </a:rPr>
              <a:t> 紫外线：避免对人体的直接照射。</a:t>
            </a:r>
            <a:endParaRPr lang="zh-CN" altLang="en-US" sz="2800" dirty="0" smtClean="0">
              <a:latin typeface="Times New Roman" panose="02020603050405020304" pitchFamily="18" charset="0"/>
            </a:endParaRPr>
          </a:p>
          <a:p>
            <a:pPr indent="558800" algn="just" eaLnBrk="0" hangingPunct="0"/>
            <a:r>
              <a:rPr lang="zh-CN" altLang="en-US" sz="2800" dirty="0" smtClean="0">
                <a:latin typeface="Times New Roman" panose="02020603050405020304" pitchFamily="18" charset="0"/>
              </a:rPr>
              <a:t>液体消毒剂：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1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、不得口服，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置于儿童不宜触及处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；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2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、易燃易爆，远离火源；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3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、防止过敏和对皮肤的损伤；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、置于阴凉、干燥、通风处密封保存。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sym typeface="+mn-ea"/>
              </a:rPr>
              <a:t>消毒工作中的个人防护及注意事项</a:t>
            </a:r>
            <a:br>
              <a:rPr lang="zh-CN" altLang="en-US" b="1" dirty="0" smtClean="0">
                <a:latin typeface="Times New Roman" panose="02020603050405020304" pitchFamily="18" charset="0"/>
              </a:rPr>
            </a:br>
            <a:endParaRPr lang="zh-CN" altLang="en-US" b="1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229600" cy="5445125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None/>
              <a:defRPr/>
            </a:pP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、环境</a:t>
            </a:r>
            <a:endParaRPr kumimoji="1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fontAlgn="base"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环境表面（</a:t>
            </a:r>
            <a:r>
              <a:rPr lang="zh-CN" altLang="en-US" sz="2800" dirty="0"/>
              <a:t>门把手、电梯</a:t>
            </a:r>
            <a:r>
              <a:rPr lang="zh-CN" altLang="en-US" sz="2800" dirty="0" smtClean="0"/>
              <a:t>按钮</a:t>
            </a:r>
            <a:r>
              <a:rPr kumimoji="1" lang="zh-CN" altLang="en-US" sz="2800" kern="0" dirty="0"/>
              <a:t>、墙壁</a:t>
            </a: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、地面、桌椅等物体表面、电脑键盘）的消毒</a:t>
            </a:r>
            <a:endParaRPr kumimoji="1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/>
            </a:pPr>
            <a:r>
              <a:rPr kumimoji="1" lang="zh-CN" alt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空气净化与消毒</a:t>
            </a:r>
            <a:r>
              <a:rPr kumimoji="1" lang="en-US" altLang="zh-CN" sz="2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1" lang="zh-CN" altLang="en-US" sz="28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室内空气、空调、电梯</a:t>
            </a:r>
            <a:endParaRPr kumimoji="1" lang="zh-CN" altLang="en-US" sz="2800" b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水的消毒</a:t>
            </a: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---</a:t>
            </a: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直饮机？污水？</a:t>
            </a:r>
            <a:endParaRPr kumimoji="1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、人体</a:t>
            </a:r>
            <a:endParaRPr kumimoji="1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/>
            </a:pPr>
            <a:r>
              <a:rPr kumimoji="1" lang="zh-CN" alt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手卫生</a:t>
            </a:r>
            <a:r>
              <a:rPr kumimoji="1" lang="en-US" altLang="zh-CN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---</a:t>
            </a:r>
            <a:r>
              <a:rPr kumimoji="1" lang="zh-CN" altLang="en-US" sz="2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肥皂、皂液、干手设施</a:t>
            </a:r>
            <a:endParaRPr kumimoji="1" lang="zh-CN" altLang="en-US" sz="28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/>
            </a:pP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皮肤黏膜消毒</a:t>
            </a:r>
            <a:endParaRPr kumimoji="1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1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、毛巾、餐具、饮水杯具、玩具等消毒</a:t>
            </a:r>
            <a:endParaRPr kumimoji="1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228600" y="500559"/>
            <a:ext cx="7467600" cy="769441"/>
          </a:xfrm>
        </p:spPr>
        <p:txBody>
          <a:bodyPr vert="horz" wrap="square" lIns="91440" tIns="45720" rIns="91440" bIns="45720" anchor="b">
            <a:spAutoFit/>
          </a:bodyPr>
          <a:lstStyle/>
          <a:p>
            <a:r>
              <a:rPr lang="zh-CN" altLang="en-US" dirty="0" smtClean="0"/>
              <a:t>（二）消毒对象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I:\DCIM\199CANON\IMG_17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1412875"/>
            <a:ext cx="4464050" cy="4310063"/>
          </a:xfrm>
          <a:prstGeom prst="rect">
            <a:avLst/>
          </a:prstGeom>
          <a:noFill/>
        </p:spPr>
      </p:pic>
      <p:pic>
        <p:nvPicPr>
          <p:cNvPr id="203779" name="Picture 2" descr="I:\DCIM\199CANON\IMG_1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925" y="1451768"/>
            <a:ext cx="4537075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0" name="Rectangle 2"/>
          <p:cNvSpPr>
            <a:spLocks noChangeArrowheads="1"/>
          </p:cNvSpPr>
          <p:nvPr/>
        </p:nvSpPr>
        <p:spPr bwMode="auto">
          <a:xfrm>
            <a:off x="1546225" y="152400"/>
            <a:ext cx="5975350" cy="1177925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eaLnBrk="0" hangingPunc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隶书" panose="02010509060101010101" pitchFamily="49" charset="-122"/>
              </a:rPr>
              <a:t>环境清洁的重要性</a:t>
            </a:r>
            <a:endParaRPr lang="zh-CN" altLang="en-US" sz="2400">
              <a:latin typeface="Times New Roman" panose="02020603050405020304" pitchFamily="18" charset="0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  <p:sp>
        <p:nvSpPr>
          <p:cNvPr id="203781" name="幻灯片编号占位符 2"/>
          <p:cNvSpPr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l" eaLnBrk="0" hangingPunct="0">
              <a:buFont typeface="Arial" panose="020B0604020202020204" pitchFamily="34" charset="0"/>
              <a:buNone/>
            </a:pPr>
            <a:fld id="{981A31CA-B9AF-4616-8DFC-E3B3C58E9523}" type="slidenum">
              <a:rPr lang="en-US" sz="2400">
                <a:latin typeface="Times New Roman" panose="02020603050405020304" pitchFamily="18" charset="0"/>
                <a:ea typeface="隶书" panose="02010509060101010101" pitchFamily="49" charset="-122"/>
                <a:sym typeface="隶书" panose="02010509060101010101" pitchFamily="49" charset="-122"/>
              </a:rPr>
            </a:fld>
            <a:endParaRPr lang="en-US" sz="2400">
              <a:latin typeface="Times New Roman" panose="02020603050405020304" pitchFamily="18" charset="0"/>
              <a:ea typeface="隶书" panose="02010509060101010101" pitchFamily="49" charset="-122"/>
              <a:sym typeface="隶书" panose="02010509060101010101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bldLvl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/>
          </p:cNvSpPr>
          <p:nvPr>
            <p:ph idx="1"/>
          </p:nvPr>
        </p:nvSpPr>
        <p:spPr>
          <a:xfrm>
            <a:off x="250825" y="1125538"/>
            <a:ext cx="7543800" cy="5399087"/>
          </a:xfrm>
        </p:spPr>
        <p:txBody>
          <a:bodyPr vert="horz" wrap="square" lIns="91440" tIns="45720" rIns="91440" bIns="45720" anchor="t"/>
          <a:lstStyle/>
          <a:p>
            <a:r>
              <a:rPr lang="en-US" altLang="zh-CN" sz="2800" dirty="0" smtClean="0"/>
              <a:t>1</a:t>
            </a:r>
            <a:r>
              <a:rPr lang="zh-CN" altLang="en-US" sz="2800" dirty="0" smtClean="0"/>
              <a:t>、过氧化物类消毒剂</a:t>
            </a:r>
            <a:endParaRPr lang="zh-CN" altLang="en-US" sz="2800" dirty="0" smtClean="0"/>
          </a:p>
          <a:p>
            <a:pPr eaLnBrk="1" hangingPunct="1"/>
            <a:r>
              <a:rPr lang="en-US" altLang="zh-CN" sz="2800" dirty="0" smtClean="0"/>
              <a:t>1.1.</a:t>
            </a:r>
            <a:r>
              <a:rPr lang="zh-CN" altLang="en-US" sz="2800" dirty="0" smtClean="0"/>
              <a:t>过</a:t>
            </a:r>
            <a:r>
              <a:rPr lang="zh-CN" altLang="en-US" sz="2800" dirty="0"/>
              <a:t>氧</a:t>
            </a:r>
            <a:r>
              <a:rPr lang="zh-CN" altLang="en-US" sz="2800" dirty="0" smtClean="0"/>
              <a:t>乙酸消毒剂：</a:t>
            </a:r>
            <a:r>
              <a:rPr lang="en-US" altLang="zh-CN" sz="2800" dirty="0" smtClean="0"/>
              <a:t>15%--21%</a:t>
            </a:r>
            <a:endParaRPr lang="zh-CN" altLang="en-US" sz="2800" dirty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      过氧化氢消毒剂：</a:t>
            </a:r>
            <a:r>
              <a:rPr lang="en-US" altLang="zh-CN" sz="2800" dirty="0" smtClean="0">
                <a:solidFill>
                  <a:srgbClr val="FF0000"/>
                </a:solidFill>
              </a:rPr>
              <a:t>3%--6%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en-US" altLang="zh-CN" sz="2800" dirty="0" smtClean="0"/>
              <a:t>1.2 </a:t>
            </a:r>
            <a:r>
              <a:rPr lang="zh-CN" altLang="en-US" sz="2800" dirty="0" smtClean="0"/>
              <a:t>适用于物体表面、室内空气、皮肤伤口消毒、耐腐蚀的医疗器械消毒。</a:t>
            </a:r>
            <a:endParaRPr lang="en-US" altLang="zh-CN" sz="2800" dirty="0" smtClean="0"/>
          </a:p>
          <a:p>
            <a:r>
              <a:rPr lang="en-US" altLang="zh-CN" sz="2800" dirty="0" smtClean="0"/>
              <a:t>1.3</a:t>
            </a:r>
            <a:r>
              <a:rPr lang="zh-CN" altLang="en-US" sz="2800" dirty="0" smtClean="0"/>
              <a:t>使用方法</a:t>
            </a:r>
            <a:endParaRPr lang="en-US" altLang="zh-CN" sz="2800" dirty="0" smtClean="0"/>
          </a:p>
          <a:p>
            <a:r>
              <a:rPr lang="zh-CN" altLang="en-US" sz="2800" dirty="0" smtClean="0"/>
              <a:t>物体表面：</a:t>
            </a:r>
            <a:r>
              <a:rPr lang="en-US" altLang="zh-CN" sz="2800" dirty="0" smtClean="0"/>
              <a:t>0.1%--0.2%</a:t>
            </a:r>
            <a:r>
              <a:rPr lang="zh-CN" altLang="en-US" sz="2800" dirty="0" smtClean="0"/>
              <a:t>的过氧乙酸或</a:t>
            </a:r>
            <a:r>
              <a:rPr lang="en-US" altLang="zh-CN" sz="2800" dirty="0" smtClean="0"/>
              <a:t>3%</a:t>
            </a:r>
            <a:r>
              <a:rPr lang="zh-CN" altLang="en-US" sz="2800" dirty="0" smtClean="0"/>
              <a:t>过氧化氢，喷洒或浸泡作用</a:t>
            </a:r>
            <a:r>
              <a:rPr lang="en-US" altLang="zh-CN" sz="2800" dirty="0" smtClean="0"/>
              <a:t>30min</a:t>
            </a:r>
            <a:r>
              <a:rPr lang="zh-CN" altLang="en-US" sz="2800" dirty="0" smtClean="0"/>
              <a:t>清水擦净。</a:t>
            </a:r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空气消毒：</a:t>
            </a:r>
            <a:r>
              <a:rPr lang="en-US" altLang="zh-CN" sz="2800" dirty="0" smtClean="0">
                <a:solidFill>
                  <a:srgbClr val="FF0000"/>
                </a:solidFill>
              </a:rPr>
              <a:t>0.2%</a:t>
            </a:r>
            <a:r>
              <a:rPr lang="zh-CN" altLang="en-US" sz="2800" dirty="0">
                <a:solidFill>
                  <a:srgbClr val="FF0000"/>
                </a:solidFill>
              </a:rPr>
              <a:t>的过氧乙酸或</a:t>
            </a:r>
            <a:r>
              <a:rPr lang="en-US" altLang="zh-CN" sz="2800" dirty="0">
                <a:solidFill>
                  <a:srgbClr val="FF0000"/>
                </a:solidFill>
              </a:rPr>
              <a:t>3%</a:t>
            </a:r>
            <a:r>
              <a:rPr lang="zh-CN" altLang="en-US" sz="2800" dirty="0" smtClean="0">
                <a:solidFill>
                  <a:srgbClr val="FF0000"/>
                </a:solidFill>
              </a:rPr>
              <a:t>过氧化氢</a:t>
            </a:r>
            <a:r>
              <a:rPr lang="en-US" altLang="zh-CN" sz="2800" dirty="0" smtClean="0">
                <a:solidFill>
                  <a:srgbClr val="FF0000"/>
                </a:solidFill>
              </a:rPr>
              <a:t>,</a:t>
            </a:r>
            <a:r>
              <a:rPr lang="zh-CN" altLang="en-US" sz="2800" dirty="0" smtClean="0">
                <a:solidFill>
                  <a:srgbClr val="FF0000"/>
                </a:solidFill>
              </a:rPr>
              <a:t>气溶胶喷雾，</a:t>
            </a:r>
            <a:r>
              <a:rPr lang="en-US" altLang="zh-CN" sz="2800" dirty="0" smtClean="0">
                <a:solidFill>
                  <a:srgbClr val="FF0000"/>
                </a:solidFill>
              </a:rPr>
              <a:t>10ml/m3—20ml/m3,</a:t>
            </a:r>
            <a:r>
              <a:rPr lang="zh-CN" altLang="en-US" sz="2800" dirty="0" smtClean="0">
                <a:solidFill>
                  <a:srgbClr val="FF0000"/>
                </a:solidFill>
              </a:rPr>
              <a:t>作用</a:t>
            </a:r>
            <a:r>
              <a:rPr lang="en-US" altLang="zh-CN" sz="2800" dirty="0" smtClean="0">
                <a:solidFill>
                  <a:srgbClr val="FF0000"/>
                </a:solidFill>
              </a:rPr>
              <a:t>60min</a:t>
            </a:r>
            <a:r>
              <a:rPr lang="zh-CN" altLang="en-US" sz="2800" dirty="0" smtClean="0">
                <a:solidFill>
                  <a:srgbClr val="FF0000"/>
                </a:solidFill>
              </a:rPr>
              <a:t>后通风换气。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7467600" cy="762000"/>
          </a:xfrm>
        </p:spPr>
        <p:txBody>
          <a:bodyPr vert="horz" wrap="square" lIns="91440" tIns="45720" rIns="91440" bIns="45720" anchor="b">
            <a:spAutoFit/>
          </a:bodyPr>
          <a:lstStyle/>
          <a:p>
            <a:r>
              <a:rPr lang="zh-CN" altLang="en-US" dirty="0" smtClean="0"/>
              <a:t>（三）常用化学消毒剂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/>
          </p:cNvSpPr>
          <p:nvPr>
            <p:ph idx="1"/>
          </p:nvPr>
        </p:nvSpPr>
        <p:spPr>
          <a:xfrm>
            <a:off x="971600" y="1052736"/>
            <a:ext cx="7272808" cy="5040560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marL="495300" indent="-495300" eaLnBrk="1" hangingPunct="1"/>
            <a:r>
              <a:rPr lang="zh-CN" altLang="en-US" sz="2400" dirty="0" smtClean="0"/>
              <a:t>一</a:t>
            </a:r>
            <a:r>
              <a:rPr lang="zh-CN" altLang="en-US" sz="2400" dirty="0"/>
              <a:t>元包装：含量高、稳定性好、不需活化使用方便。欧美、我国都有使用，主要用于血透机、血透器的消毒灭菌，没有解决腐蚀性问题。</a:t>
            </a:r>
            <a:endParaRPr lang="zh-CN" altLang="en-US" sz="2400" dirty="0"/>
          </a:p>
          <a:p>
            <a:pPr marL="495300" indent="-495300" eaLnBrk="1" hangingPunct="1"/>
            <a:r>
              <a:rPr lang="zh-CN" altLang="en-US" sz="2400" dirty="0"/>
              <a:t>二元包装：价格较便宜，活化前的稳定性较好、需活化</a:t>
            </a:r>
            <a:r>
              <a:rPr lang="en-US" altLang="zh-CN" sz="2400" dirty="0"/>
              <a:t>24~48h</a:t>
            </a:r>
            <a:r>
              <a:rPr lang="zh-CN" altLang="en-US" sz="2400" dirty="0" smtClean="0"/>
              <a:t>。  没有</a:t>
            </a:r>
            <a:r>
              <a:rPr lang="zh-CN" altLang="en-US" sz="2400" dirty="0"/>
              <a:t>解决腐蚀性问题。</a:t>
            </a:r>
            <a:endParaRPr lang="zh-CN" altLang="en-US" sz="2400" dirty="0"/>
          </a:p>
          <a:p>
            <a:pPr marL="495300" indent="-495300" eaLnBrk="1" hangingPunct="1"/>
            <a:r>
              <a:rPr lang="zh-CN" altLang="en-US" sz="2400" dirty="0"/>
              <a:t>三元包装：价格贵、解决了腐蚀性问题可用于各种医疗器械的消毒灭菌，欧洲广泛使用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495300" indent="-495300" eaLnBrk="1" hangingPunct="1">
              <a:lnSpc>
                <a:spcPct val="130000"/>
              </a:lnSpc>
              <a:buNone/>
            </a:pPr>
            <a:r>
              <a:rPr lang="en-US" altLang="zh-CN" sz="2400" dirty="0" smtClean="0"/>
              <a:t>   </a:t>
            </a:r>
            <a:r>
              <a:rPr lang="zh-CN" altLang="en-US" sz="2400" dirty="0" smtClean="0"/>
              <a:t>危害：</a:t>
            </a:r>
            <a:endParaRPr lang="en-US" altLang="zh-CN" sz="2400" dirty="0" smtClean="0"/>
          </a:p>
          <a:p>
            <a:pPr marL="495300" indent="-495300" eaLnBrk="1" hangingPunct="1">
              <a:lnSpc>
                <a:spcPct val="130000"/>
              </a:lnSpc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   </a:t>
            </a:r>
            <a:r>
              <a:rPr lang="zh-CN" altLang="en-US" sz="2000" dirty="0" smtClean="0"/>
              <a:t>对眼</a:t>
            </a:r>
            <a:r>
              <a:rPr lang="zh-CN" altLang="en-US" sz="2000" dirty="0"/>
              <a:t>及皮肤损害严重 ，不适用于手工浸泡法消毒</a:t>
            </a:r>
            <a:endParaRPr lang="zh-CN" altLang="en-US" sz="2000" dirty="0"/>
          </a:p>
          <a:p>
            <a:pPr marL="495300" indent="-495300" eaLnBrk="1" hangingPunct="1">
              <a:lnSpc>
                <a:spcPct val="130000"/>
              </a:lnSpc>
              <a:buNone/>
            </a:pPr>
            <a:r>
              <a:rPr lang="en-US" altLang="zh-CN" sz="2000" dirty="0"/>
              <a:t> </a:t>
            </a:r>
            <a:r>
              <a:rPr lang="en-US" altLang="zh-CN" sz="2000" dirty="0" smtClean="0"/>
              <a:t>              </a:t>
            </a:r>
            <a:r>
              <a:rPr lang="zh-CN" altLang="en-US" sz="2000" dirty="0" smtClean="0"/>
              <a:t>未</a:t>
            </a:r>
            <a:r>
              <a:rPr lang="zh-CN" altLang="en-US" sz="2000" dirty="0"/>
              <a:t>充分清洗易导致病人患假膜性肠炎以及胆管炎</a:t>
            </a:r>
            <a:endParaRPr lang="zh-CN" altLang="en-US" sz="2000" dirty="0"/>
          </a:p>
        </p:txBody>
      </p:sp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468313" y="451475"/>
            <a:ext cx="8229600" cy="723275"/>
          </a:xfrm>
        </p:spPr>
        <p:txBody>
          <a:bodyPr vert="horz" wrap="square" lIns="91440" tIns="45720" rIns="91440" bIns="45720" anchor="b">
            <a:spAutoFit/>
          </a:bodyPr>
          <a:lstStyle/>
          <a:p>
            <a:r>
              <a:rPr lang="en-US" altLang="zh-CN" dirty="0" smtClean="0"/>
              <a:t>1.4  </a:t>
            </a:r>
            <a:r>
              <a:rPr lang="zh-CN" altLang="en-US" dirty="0" smtClean="0"/>
              <a:t>过氧乙酸</a:t>
            </a:r>
            <a:endParaRPr lang="zh-CN" altLang="zh-CN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zh-CN" dirty="0"/>
              <a:t>3%</a:t>
            </a:r>
            <a:r>
              <a:rPr lang="zh-CN" altLang="en-US" dirty="0"/>
              <a:t>以上</a:t>
            </a:r>
            <a:endParaRPr lang="zh-CN" altLang="en-US" dirty="0"/>
          </a:p>
          <a:p>
            <a:pPr eaLnBrk="1" hangingPunct="1"/>
            <a:r>
              <a:rPr lang="zh-CN" altLang="en-US" dirty="0"/>
              <a:t>依靠氧化作用</a:t>
            </a:r>
            <a:r>
              <a:rPr lang="zh-CN" altLang="en-US" dirty="0" smtClean="0"/>
              <a:t>杀菌，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皮肤伤口消毒：</a:t>
            </a:r>
            <a:r>
              <a:rPr lang="en-US" altLang="zh-CN" dirty="0" smtClean="0"/>
              <a:t>3%</a:t>
            </a:r>
            <a:r>
              <a:rPr lang="zh-CN" altLang="en-US" dirty="0" smtClean="0"/>
              <a:t>过氧化氢消毒液直接冲洗皮肤表面，作用</a:t>
            </a:r>
            <a:r>
              <a:rPr lang="en-US" altLang="zh-CN" dirty="0" smtClean="0"/>
              <a:t>3—5min;</a:t>
            </a:r>
            <a:endParaRPr lang="zh-CN" altLang="en-US" dirty="0"/>
          </a:p>
          <a:p>
            <a:pPr eaLnBrk="1" hangingPunct="1"/>
            <a:r>
              <a:rPr lang="zh-CN" altLang="en-US" dirty="0"/>
              <a:t>可与自动化的喷雾设备联合使用，避免了人的接触</a:t>
            </a:r>
            <a:endParaRPr lang="zh-CN" altLang="en-US" dirty="0"/>
          </a:p>
          <a:p>
            <a:pPr eaLnBrk="1" hangingPunct="1"/>
            <a:r>
              <a:rPr lang="zh-CN" altLang="en-US" dirty="0"/>
              <a:t>基本无残留，毒副作用可控</a:t>
            </a:r>
            <a:endParaRPr lang="zh-CN" altLang="en-US" dirty="0"/>
          </a:p>
          <a:p>
            <a:pPr eaLnBrk="1" hangingPunct="1"/>
            <a:r>
              <a:rPr lang="zh-CN" altLang="en-US" dirty="0"/>
              <a:t>欧洲较多地用于室内环境的消毒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1043608" y="1030605"/>
            <a:ext cx="6652592" cy="721995"/>
          </a:xfrm>
        </p:spPr>
        <p:txBody>
          <a:bodyPr vert="horz" wrap="square" lIns="91440" tIns="45720" rIns="91440" bIns="45720" anchor="b">
            <a:spAutoFit/>
          </a:bodyPr>
          <a:lstStyle/>
          <a:p>
            <a:pPr eaLnBrk="1" hangingPunct="1"/>
            <a:r>
              <a:rPr lang="en-US" altLang="zh-CN" dirty="0" smtClean="0"/>
              <a:t>1.5</a:t>
            </a:r>
            <a:r>
              <a:rPr lang="zh-CN" altLang="en-US" dirty="0" smtClean="0"/>
              <a:t>过氧化氢</a:t>
            </a:r>
            <a:endParaRPr lang="zh-CN" alt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1.6</a:t>
            </a:r>
            <a:r>
              <a:rPr lang="zh-CN" altLang="en-US" sz="3200" dirty="0" smtClean="0"/>
              <a:t>注意事项</a:t>
            </a:r>
            <a:endParaRPr lang="en-US" altLang="zh-CN" sz="3200" dirty="0" smtClean="0"/>
          </a:p>
          <a:p>
            <a:r>
              <a:rPr lang="zh-CN" altLang="en-US" sz="3200" dirty="0" smtClean="0"/>
              <a:t>液体过氧化物类消毒剂有腐蚀性，对眼睛、黏膜和皮肤有刺激性，有灼伤危险，若不慎接触，应用大量水冲洗并及时就医；</a:t>
            </a:r>
            <a:endParaRPr lang="en-US" altLang="zh-CN" sz="3200" dirty="0" smtClean="0"/>
          </a:p>
          <a:p>
            <a:r>
              <a:rPr lang="zh-CN" altLang="en-US" sz="3200" dirty="0" smtClean="0"/>
              <a:t>易燃易爆，遇明火、高热会引起燃烧爆炸，与还原剂接触，遇金属粉末有燃烧爆炸危险。</a:t>
            </a:r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323850" y="1125538"/>
            <a:ext cx="7543800" cy="5183187"/>
          </a:xfrm>
        </p:spPr>
        <p:txBody>
          <a:bodyPr vert="horz" wrap="square" lIns="91440" tIns="45720" rIns="91440" bIns="45720" anchor="t">
            <a:normAutofit fontScale="925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 smtClean="0"/>
              <a:t> 2.1  </a:t>
            </a:r>
            <a:r>
              <a:rPr lang="zh-CN" altLang="en-US" sz="2400" dirty="0" smtClean="0"/>
              <a:t>是</a:t>
            </a:r>
            <a:r>
              <a:rPr lang="zh-CN" altLang="en-US" sz="2400" dirty="0"/>
              <a:t>一大类，有</a:t>
            </a:r>
            <a:r>
              <a:rPr lang="zh-CN" altLang="en-US" sz="2400" dirty="0" smtClean="0"/>
              <a:t>漂白粉（≥</a:t>
            </a:r>
            <a:r>
              <a:rPr lang="en-US" altLang="zh-CN" sz="2400" dirty="0" smtClean="0"/>
              <a:t>20%</a:t>
            </a:r>
            <a:r>
              <a:rPr lang="zh-CN" altLang="en-US" sz="2400" dirty="0" smtClean="0"/>
              <a:t>）、</a:t>
            </a:r>
            <a:r>
              <a:rPr lang="zh-CN" altLang="en-US" sz="2400" dirty="0"/>
              <a:t>漂白粉精、次</a:t>
            </a:r>
            <a:r>
              <a:rPr lang="zh-CN" altLang="en-US" sz="2400" dirty="0" smtClean="0"/>
              <a:t>氯</a:t>
            </a:r>
            <a:endParaRPr lang="en-US" altLang="zh-CN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 smtClean="0"/>
              <a:t>    酸</a:t>
            </a:r>
            <a:r>
              <a:rPr lang="zh-CN" altLang="en-US" sz="2400" dirty="0"/>
              <a:t>钠、三氯磷酸钠、二氯异氰尿酸钠（ ≥ </a:t>
            </a:r>
            <a:r>
              <a:rPr lang="en-US" altLang="zh-CN" sz="2400" dirty="0" smtClean="0"/>
              <a:t>55%</a:t>
            </a:r>
            <a:r>
              <a:rPr lang="zh-CN" altLang="en-US" sz="2400" dirty="0" smtClean="0"/>
              <a:t>）、三</a:t>
            </a:r>
            <a:endParaRPr lang="en-US" altLang="zh-CN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 smtClean="0"/>
              <a:t>    氯</a:t>
            </a:r>
            <a:r>
              <a:rPr lang="zh-CN" altLang="en-US" sz="2400" dirty="0"/>
              <a:t>异氰</a:t>
            </a:r>
            <a:r>
              <a:rPr lang="zh-CN" altLang="en-US" sz="2400" dirty="0" smtClean="0"/>
              <a:t>尿酸、“</a:t>
            </a:r>
            <a:r>
              <a:rPr lang="en-US" altLang="zh-CN" sz="2400" dirty="0" smtClean="0"/>
              <a:t>84</a:t>
            </a:r>
            <a:r>
              <a:rPr lang="zh-CN" altLang="en-US" sz="2400" dirty="0" smtClean="0"/>
              <a:t>”消毒液等</a:t>
            </a:r>
            <a:r>
              <a:rPr lang="zh-CN" altLang="en-US" sz="2400" dirty="0"/>
              <a:t>，可为粉剂、片剂、或液体。杀菌谱</a:t>
            </a:r>
            <a:r>
              <a:rPr lang="zh-CN" altLang="en-US" sz="2400" dirty="0" smtClean="0"/>
              <a:t>广，</a:t>
            </a:r>
            <a:endParaRPr lang="en-US" altLang="zh-CN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对</a:t>
            </a:r>
            <a:r>
              <a:rPr lang="zh-CN" altLang="en-US" sz="2400" dirty="0"/>
              <a:t>细菌繁殖体、病毒、真菌孢子及细菌芽孢都有</a:t>
            </a:r>
            <a:r>
              <a:rPr lang="zh-CN" altLang="en-US" sz="2400" dirty="0" smtClean="0"/>
              <a:t>较强       </a:t>
            </a:r>
            <a:endParaRPr lang="en-US" altLang="zh-CN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杀灭</a:t>
            </a:r>
            <a:r>
              <a:rPr lang="zh-CN" altLang="en-US" sz="2400" dirty="0"/>
              <a:t>作用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 smtClean="0"/>
              <a:t> 2.2</a:t>
            </a:r>
            <a:r>
              <a:rPr lang="zh-CN" altLang="en-US" sz="2400" dirty="0" smtClean="0"/>
              <a:t>应用范围：物体表面、织物、水、果蔬、食饮具等</a:t>
            </a:r>
            <a:endParaRPr lang="en-US" altLang="zh-CN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 smtClean="0"/>
              <a:t> 2.3</a:t>
            </a:r>
            <a:r>
              <a:rPr lang="zh-CN" altLang="en-US" sz="2400" dirty="0" smtClean="0"/>
              <a:t>使用方法：</a:t>
            </a:r>
            <a:r>
              <a:rPr lang="en-US" altLang="zh-CN" sz="2400" dirty="0" smtClean="0"/>
              <a:t>500mg/l</a:t>
            </a:r>
            <a:r>
              <a:rPr lang="zh-CN" altLang="en-US" sz="2400" dirty="0" smtClean="0"/>
              <a:t>预防性消毒、疫点消毒</a:t>
            </a:r>
            <a:r>
              <a:rPr lang="en-US" altLang="zh-CN" sz="2400" dirty="0" smtClean="0"/>
              <a:t>1000mg/l</a:t>
            </a:r>
            <a:endParaRPr lang="en-US" altLang="zh-CN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 smtClean="0"/>
              <a:t>、  明显污染物</a:t>
            </a:r>
            <a:r>
              <a:rPr lang="en-US" altLang="zh-CN" sz="2400" dirty="0" smtClean="0"/>
              <a:t>10000mg/l</a:t>
            </a:r>
            <a:r>
              <a:rPr lang="zh-CN" altLang="en-US" sz="2400" dirty="0" smtClean="0"/>
              <a:t>等应于物表消毒；其他消毒依据说明书。</a:t>
            </a:r>
            <a:endParaRPr lang="en-US" altLang="zh-CN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2.4 </a:t>
            </a:r>
            <a:r>
              <a:rPr lang="zh-CN" altLang="en-US" sz="2400" dirty="0" smtClean="0">
                <a:solidFill>
                  <a:srgbClr val="FF0000"/>
                </a:solidFill>
              </a:rPr>
              <a:t>污水污物消毒：泡腾片</a:t>
            </a:r>
            <a:endParaRPr lang="zh-CN" altLang="en-US" sz="24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400" dirty="0" smtClean="0"/>
              <a:t> 2.5</a:t>
            </a:r>
            <a:r>
              <a:rPr lang="zh-CN" altLang="en-US" sz="2400" dirty="0" smtClean="0"/>
              <a:t>影响因素</a:t>
            </a:r>
            <a:endParaRPr lang="en-US" altLang="zh-CN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（</a:t>
            </a:r>
            <a:r>
              <a:rPr lang="en-US" altLang="zh-CN" sz="2400" dirty="0"/>
              <a:t>1</a:t>
            </a:r>
            <a:r>
              <a:rPr lang="zh-CN" altLang="en-US" sz="2400" dirty="0" smtClean="0"/>
              <a:t>）酸碱度</a:t>
            </a:r>
            <a:r>
              <a:rPr lang="zh-CN" altLang="en-US" sz="2400" dirty="0"/>
              <a:t>：酸性条件下的杀菌作用要比碱性条件下强。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dirty="0" smtClean="0"/>
              <a:t>   （</a:t>
            </a:r>
            <a:r>
              <a:rPr lang="en-US" altLang="zh-CN" sz="2400" dirty="0"/>
              <a:t>2</a:t>
            </a:r>
            <a:r>
              <a:rPr lang="zh-CN" altLang="en-US" sz="2400" dirty="0" smtClean="0"/>
              <a:t>）</a:t>
            </a:r>
            <a:r>
              <a:rPr lang="zh-CN" altLang="en-US" sz="2400" dirty="0"/>
              <a:t>有机物：可降低杀菌能力。</a:t>
            </a:r>
            <a:endParaRPr lang="zh-CN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zh-CN" sz="2800" dirty="0"/>
          </a:p>
        </p:txBody>
      </p:sp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250825" y="228918"/>
            <a:ext cx="7467600" cy="721995"/>
          </a:xfrm>
        </p:spPr>
        <p:txBody>
          <a:bodyPr vert="horz" wrap="square" lIns="91440" tIns="45720" rIns="91440" bIns="45720" anchor="b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 smtClean="0"/>
              <a:t>、含</a:t>
            </a:r>
            <a:r>
              <a:rPr lang="zh-CN" altLang="en-US" dirty="0"/>
              <a:t>氯</a:t>
            </a:r>
            <a:r>
              <a:rPr lang="zh-CN" altLang="en-US" dirty="0" smtClean="0"/>
              <a:t>消毒剂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/>
            <a:endParaRPr lang="en-US" altLang="zh-CN" dirty="0" smtClean="0"/>
          </a:p>
          <a:p>
            <a:r>
              <a:rPr lang="en-US" altLang="zh-CN" dirty="0" smtClean="0"/>
              <a:t>3.1</a:t>
            </a:r>
            <a:r>
              <a:rPr lang="zh-CN" altLang="en-US" dirty="0" smtClean="0"/>
              <a:t>微</a:t>
            </a:r>
            <a:r>
              <a:rPr lang="zh-CN" altLang="en-US" dirty="0"/>
              <a:t>酸性次氯酸</a:t>
            </a:r>
            <a:r>
              <a:rPr lang="zh-CN" altLang="en-US" dirty="0" smtClean="0"/>
              <a:t>水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zh-CN" altLang="en-US" dirty="0" smtClean="0"/>
              <a:t>应用范围：物体</a:t>
            </a:r>
            <a:r>
              <a:rPr lang="zh-CN" altLang="en-US" dirty="0"/>
              <a:t>表面、手</a:t>
            </a:r>
            <a:r>
              <a:rPr lang="zh-CN" altLang="en-US" dirty="0" smtClean="0"/>
              <a:t>卫生</a:t>
            </a:r>
            <a:endParaRPr lang="en-US" altLang="zh-CN" dirty="0" smtClean="0"/>
          </a:p>
          <a:p>
            <a:r>
              <a:rPr lang="zh-CN" altLang="en-US" dirty="0"/>
              <a:t>使用方法</a:t>
            </a:r>
            <a:r>
              <a:rPr lang="zh-CN" altLang="en-US" dirty="0" smtClean="0"/>
              <a:t>：</a:t>
            </a:r>
            <a:r>
              <a:rPr lang="en-US" altLang="zh-CN" dirty="0" smtClean="0"/>
              <a:t>50mg/l--80mg/l;</a:t>
            </a:r>
            <a:r>
              <a:rPr lang="zh-CN" altLang="en-US" dirty="0" smtClean="0"/>
              <a:t>湿式拖擦或擦拭。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 smtClean="0"/>
              <a:t>     </a:t>
            </a:r>
            <a:r>
              <a:rPr lang="zh-CN" altLang="en-US" dirty="0" smtClean="0"/>
              <a:t>优点</a:t>
            </a:r>
            <a:r>
              <a:rPr lang="zh-CN" altLang="en-US" dirty="0"/>
              <a:t>：快速、腐蚀性较小，对蛋白质无</a:t>
            </a:r>
            <a:r>
              <a:rPr lang="zh-CN" altLang="en-US" dirty="0" smtClean="0"/>
              <a:t>固  定作</a:t>
            </a:r>
            <a:r>
              <a:rPr lang="zh-CN" altLang="en-US" dirty="0"/>
              <a:t>用</a:t>
            </a:r>
            <a:endParaRPr lang="zh-CN" altLang="en-US" dirty="0"/>
          </a:p>
          <a:p>
            <a:pPr marL="0" indent="0" eaLnBrk="1" hangingPunct="1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缺点</a:t>
            </a:r>
            <a:r>
              <a:rPr lang="zh-CN" altLang="en-US" dirty="0"/>
              <a:t>：需酸化水发生器现产现用，有机物影响</a:t>
            </a:r>
            <a:r>
              <a:rPr lang="zh-CN" altLang="en-US" dirty="0" smtClean="0"/>
              <a:t>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467544" y="1415733"/>
            <a:ext cx="7992888" cy="1276350"/>
          </a:xfrm>
        </p:spPr>
        <p:txBody>
          <a:bodyPr vert="horz" wrap="square" lIns="91440" tIns="45720" rIns="91440" bIns="45720" anchor="b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预防性消毒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常用化学消毒剂</a:t>
            </a:r>
            <a:br>
              <a:rPr lang="en-US" altLang="zh-CN" dirty="0" smtClean="0"/>
            </a:b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002260907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86175" y="445135"/>
            <a:ext cx="5144135" cy="6139180"/>
          </a:xfrm>
          <a:prstGeom prst="rect">
            <a:avLst/>
          </a:prstGeom>
        </p:spPr>
      </p:pic>
      <p:pic>
        <p:nvPicPr>
          <p:cNvPr id="7" name="内容占位符 4" descr="微信图片_20200226090739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270" y="445135"/>
            <a:ext cx="3653790" cy="613918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3.2</a:t>
            </a:r>
            <a:r>
              <a:rPr lang="zh-CN" altLang="en-US" dirty="0" smtClean="0"/>
              <a:t>季铵盐类消毒剂</a:t>
            </a:r>
            <a:endParaRPr lang="en-US" altLang="zh-CN" dirty="0" smtClean="0"/>
          </a:p>
          <a:p>
            <a:r>
              <a:rPr lang="zh-CN" altLang="en-US" dirty="0" smtClean="0"/>
              <a:t>有效成分</a:t>
            </a:r>
            <a:r>
              <a:rPr lang="zh-CN" altLang="en-US" dirty="0"/>
              <a:t>：</a:t>
            </a:r>
            <a:r>
              <a:rPr lang="zh-CN" altLang="en-US" dirty="0" smtClean="0"/>
              <a:t>依据产品说明书。</a:t>
            </a:r>
            <a:endParaRPr lang="en-US" altLang="zh-CN" dirty="0" smtClean="0"/>
          </a:p>
          <a:p>
            <a:r>
              <a:rPr lang="zh-CN" altLang="en-US" dirty="0"/>
              <a:t>应用范围</a:t>
            </a:r>
            <a:r>
              <a:rPr lang="zh-CN" altLang="en-US" dirty="0" smtClean="0"/>
              <a:t>：物体表面、手卫生；</a:t>
            </a:r>
            <a:endParaRPr lang="en-US" altLang="zh-CN" dirty="0" smtClean="0"/>
          </a:p>
          <a:p>
            <a:r>
              <a:rPr lang="zh-CN" altLang="en-US" dirty="0"/>
              <a:t>使用方法</a:t>
            </a:r>
            <a:r>
              <a:rPr lang="zh-CN" altLang="en-US" dirty="0" smtClean="0"/>
              <a:t>：无明显污染的表面，</a:t>
            </a:r>
            <a:r>
              <a:rPr lang="en-US" altLang="zh-CN" dirty="0" smtClean="0"/>
              <a:t>1000mg/l;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</a:t>
            </a:r>
            <a:r>
              <a:rPr lang="zh-CN" altLang="en-US" dirty="0" smtClean="0"/>
              <a:t>污染时</a:t>
            </a:r>
            <a:r>
              <a:rPr lang="en-US" altLang="zh-CN" dirty="0" smtClean="0"/>
              <a:t>2000mg/l;</a:t>
            </a:r>
            <a:r>
              <a:rPr lang="zh-CN" altLang="en-US" dirty="0" smtClean="0"/>
              <a:t>擦拭。</a:t>
            </a:r>
            <a:endParaRPr lang="en-US" altLang="zh-CN" dirty="0" smtClean="0"/>
          </a:p>
          <a:p>
            <a:r>
              <a:rPr lang="zh-CN" altLang="en-US" dirty="0"/>
              <a:t>注意事项</a:t>
            </a:r>
            <a:r>
              <a:rPr lang="zh-CN" altLang="en-US" dirty="0" smtClean="0"/>
              <a:t>：不能与肥皂或其它阴离子洗涤剂同用。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预防性消毒</a:t>
            </a:r>
            <a:r>
              <a:rPr lang="en-US" altLang="zh-CN" dirty="0"/>
              <a:t>—</a:t>
            </a:r>
            <a:r>
              <a:rPr lang="zh-CN" altLang="en-US" dirty="0"/>
              <a:t>常用化学消毒剂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60" y="1498600"/>
            <a:ext cx="8229600" cy="4224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 </a:t>
            </a:r>
            <a:r>
              <a:rPr lang="en-US" altLang="zh-CN" sz="2800" dirty="0"/>
              <a:t>1</a:t>
            </a:r>
            <a:r>
              <a:rPr lang="zh-CN" altLang="en-US" sz="2800" dirty="0"/>
              <a:t>、公共区域： 以清洁为主，预防性消毒为辅，应       避免过度消毒，受到污染时随时进行清洁消毒。消毒方法如下：</a:t>
            </a:r>
            <a:endParaRPr lang="zh-CN" altLang="en-US" sz="2800" dirty="0"/>
          </a:p>
          <a:p>
            <a:r>
              <a:rPr lang="en-US" altLang="zh-CN" sz="2800" dirty="0"/>
              <a:t>1.1 </a:t>
            </a:r>
            <a:r>
              <a:rPr lang="zh-CN" altLang="en-US" sz="2800" dirty="0">
                <a:sym typeface="+mn-ea"/>
              </a:rPr>
              <a:t>地面、物体</a:t>
            </a:r>
            <a:r>
              <a:rPr lang="zh-CN" altLang="en-US" sz="2800" dirty="0"/>
              <a:t>表面：可使用含氯消毒剂（有效氯浓度</a:t>
            </a:r>
            <a:r>
              <a:rPr lang="en-US" altLang="zh-CN" sz="2800" dirty="0"/>
              <a:t>250 mg/L</a:t>
            </a:r>
            <a:r>
              <a:rPr lang="zh-CN" altLang="en-US" sz="2800" dirty="0"/>
              <a:t>～</a:t>
            </a:r>
            <a:r>
              <a:rPr lang="en-US" altLang="zh-CN" sz="2800" dirty="0"/>
              <a:t>500 mg/L</a:t>
            </a:r>
            <a:r>
              <a:rPr lang="zh-CN" altLang="en-US" sz="2800" dirty="0"/>
              <a:t>）擦拭，作用</a:t>
            </a:r>
            <a:r>
              <a:rPr lang="en-US" altLang="zh-CN" sz="2800" dirty="0"/>
              <a:t>30min</a:t>
            </a:r>
            <a:r>
              <a:rPr lang="zh-CN" altLang="en-US" sz="2800" dirty="0"/>
              <a:t>，再用清水擦净。</a:t>
            </a:r>
            <a:endParaRPr lang="zh-CN" altLang="en-US" sz="2800" dirty="0"/>
          </a:p>
          <a:p>
            <a:r>
              <a:rPr lang="en-US" altLang="zh-CN" sz="2800" dirty="0" smtClean="0"/>
              <a:t>1.2</a:t>
            </a:r>
            <a:r>
              <a:rPr lang="zh-CN" altLang="en-US" sz="2800" dirty="0" smtClean="0">
                <a:solidFill>
                  <a:srgbClr val="FF0000"/>
                </a:solidFill>
              </a:rPr>
              <a:t>常见</a:t>
            </a:r>
            <a:r>
              <a:rPr lang="zh-CN" altLang="en-US" sz="2800" dirty="0">
                <a:solidFill>
                  <a:srgbClr val="FF0000"/>
                </a:solidFill>
              </a:rPr>
              <a:t>消毒剂及配制</a:t>
            </a:r>
            <a:r>
              <a:rPr lang="zh-CN" altLang="en-US" sz="2800" dirty="0" smtClean="0">
                <a:solidFill>
                  <a:srgbClr val="FF0000"/>
                </a:solidFill>
              </a:rPr>
              <a:t>使用：（</a:t>
            </a:r>
            <a:r>
              <a:rPr lang="en-US" altLang="zh-CN" sz="2800" dirty="0">
                <a:solidFill>
                  <a:srgbClr val="FF0000"/>
                </a:solidFill>
              </a:rPr>
              <a:t>1</a:t>
            </a:r>
            <a:r>
              <a:rPr lang="zh-CN" altLang="en-US" sz="2800" dirty="0">
                <a:solidFill>
                  <a:srgbClr val="FF0000"/>
                </a:solidFill>
              </a:rPr>
              <a:t>）有效氯浓度</a:t>
            </a:r>
            <a:r>
              <a:rPr lang="en-US" altLang="zh-CN" sz="2800" dirty="0">
                <a:solidFill>
                  <a:srgbClr val="FF0000"/>
                </a:solidFill>
              </a:rPr>
              <a:t>500 mg/L</a:t>
            </a:r>
            <a:r>
              <a:rPr lang="zh-CN" altLang="en-US" sz="2800" dirty="0">
                <a:solidFill>
                  <a:srgbClr val="FF0000"/>
                </a:solidFill>
              </a:rPr>
              <a:t>的含氯消毒剂配制方法</a:t>
            </a:r>
            <a:r>
              <a:rPr lang="zh-CN" altLang="en-US" sz="2800" dirty="0" smtClean="0">
                <a:solidFill>
                  <a:srgbClr val="FF0000"/>
                </a:solidFill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</a:rPr>
              <a:t>84</a:t>
            </a:r>
            <a:r>
              <a:rPr lang="zh-CN" altLang="en-US" sz="2800" dirty="0">
                <a:solidFill>
                  <a:srgbClr val="FF0000"/>
                </a:solidFill>
              </a:rPr>
              <a:t>消毒液（有效氯含量</a:t>
            </a:r>
            <a:r>
              <a:rPr lang="en-US" altLang="zh-CN" sz="2800" dirty="0">
                <a:solidFill>
                  <a:srgbClr val="FF0000"/>
                </a:solidFill>
              </a:rPr>
              <a:t>5%</a:t>
            </a:r>
            <a:r>
              <a:rPr lang="zh-CN" altLang="en-US" sz="2800" dirty="0">
                <a:solidFill>
                  <a:srgbClr val="FF0000"/>
                </a:solidFill>
              </a:rPr>
              <a:t>）：按消毒液：水为</a:t>
            </a:r>
            <a:r>
              <a:rPr lang="en-US" altLang="zh-CN" sz="2800" dirty="0">
                <a:solidFill>
                  <a:srgbClr val="FF0000"/>
                </a:solidFill>
              </a:rPr>
              <a:t>1:100</a:t>
            </a:r>
            <a:r>
              <a:rPr lang="zh-CN" altLang="en-US" sz="2800" dirty="0">
                <a:solidFill>
                  <a:srgbClr val="FF0000"/>
                </a:solidFill>
              </a:rPr>
              <a:t>比例稀释</a:t>
            </a:r>
            <a:r>
              <a:rPr lang="zh-CN" altLang="en-US" sz="2800" dirty="0" smtClean="0">
                <a:solidFill>
                  <a:srgbClr val="FF0000"/>
                </a:solidFill>
              </a:rPr>
              <a:t>；（</a:t>
            </a:r>
            <a:r>
              <a:rPr lang="en-US" altLang="zh-CN" sz="2800" dirty="0">
                <a:solidFill>
                  <a:srgbClr val="FF0000"/>
                </a:solidFill>
              </a:rPr>
              <a:t>2</a:t>
            </a:r>
            <a:r>
              <a:rPr lang="zh-CN" altLang="en-US" sz="2800" dirty="0">
                <a:solidFill>
                  <a:srgbClr val="FF0000"/>
                </a:solidFill>
              </a:rPr>
              <a:t>）含氯泡腾片（有效氯含量</a:t>
            </a:r>
            <a:r>
              <a:rPr lang="en-US" altLang="zh-CN" sz="2800" dirty="0">
                <a:solidFill>
                  <a:srgbClr val="FF0000"/>
                </a:solidFill>
              </a:rPr>
              <a:t>480mg/</a:t>
            </a:r>
            <a:r>
              <a:rPr lang="zh-CN" altLang="en-US" sz="2800" dirty="0">
                <a:solidFill>
                  <a:srgbClr val="FF0000"/>
                </a:solidFill>
              </a:rPr>
              <a:t>片～</a:t>
            </a:r>
            <a:r>
              <a:rPr lang="en-US" altLang="zh-CN" sz="2800" dirty="0">
                <a:solidFill>
                  <a:srgbClr val="FF0000"/>
                </a:solidFill>
              </a:rPr>
              <a:t>580mg/</a:t>
            </a:r>
            <a:r>
              <a:rPr lang="zh-CN" altLang="en-US" sz="2800" dirty="0">
                <a:solidFill>
                  <a:srgbClr val="FF0000"/>
                </a:solidFill>
              </a:rPr>
              <a:t>片</a:t>
            </a:r>
            <a:r>
              <a:rPr lang="zh-CN" altLang="en-US" sz="2800" dirty="0" smtClean="0">
                <a:solidFill>
                  <a:srgbClr val="FF0000"/>
                </a:solidFill>
              </a:rPr>
              <a:t>）</a:t>
            </a:r>
            <a:r>
              <a:rPr lang="en-US" altLang="zh-CN" sz="2800" dirty="0" smtClean="0">
                <a:solidFill>
                  <a:srgbClr val="FF0000"/>
                </a:solidFill>
              </a:rPr>
              <a:t>1</a:t>
            </a:r>
            <a:r>
              <a:rPr lang="zh-CN" altLang="en-US" sz="2800" dirty="0">
                <a:solidFill>
                  <a:srgbClr val="FF0000"/>
                </a:solidFill>
              </a:rPr>
              <a:t>片溶于</a:t>
            </a:r>
            <a:r>
              <a:rPr lang="en-US" altLang="zh-CN" sz="2800" dirty="0">
                <a:solidFill>
                  <a:srgbClr val="FF0000"/>
                </a:solidFill>
              </a:rPr>
              <a:t>1</a:t>
            </a:r>
            <a:r>
              <a:rPr lang="zh-CN" altLang="en-US" sz="2800" dirty="0">
                <a:solidFill>
                  <a:srgbClr val="FF0000"/>
                </a:solidFill>
              </a:rPr>
              <a:t>升水。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2800" dirty="0"/>
              <a:t> </a:t>
            </a:r>
            <a:endParaRPr lang="zh-CN" altLang="en-US" sz="2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（四）高校不同场所具体消毒措施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1.4 </a:t>
            </a:r>
            <a:r>
              <a:rPr lang="zh-CN" altLang="en-US" sz="2800" dirty="0" smtClean="0"/>
              <a:t>微酸性次氯酸水，</a:t>
            </a:r>
            <a:r>
              <a:rPr lang="en-US" altLang="zh-CN" sz="2800" dirty="0" smtClean="0"/>
              <a:t> 50 mg/L</a:t>
            </a:r>
            <a:r>
              <a:rPr lang="zh-CN" altLang="en-US" sz="2800" dirty="0" smtClean="0"/>
              <a:t>～</a:t>
            </a:r>
            <a:r>
              <a:rPr lang="en-US" altLang="zh-CN" sz="2800" dirty="0"/>
              <a:t>8</a:t>
            </a:r>
            <a:r>
              <a:rPr lang="en-US" altLang="zh-CN" sz="2800" dirty="0" smtClean="0"/>
              <a:t>0 mg/L</a:t>
            </a:r>
            <a:r>
              <a:rPr lang="zh-CN" altLang="en-US" sz="2800" dirty="0" smtClean="0"/>
              <a:t>）用拖布湿式拖拭或擦拭。</a:t>
            </a:r>
            <a:endParaRPr lang="en-US" altLang="zh-CN" sz="2800" dirty="0"/>
          </a:p>
          <a:p>
            <a:r>
              <a:rPr lang="en-US" altLang="zh-CN" sz="2800" dirty="0" smtClean="0"/>
              <a:t>2</a:t>
            </a:r>
            <a:r>
              <a:rPr lang="zh-CN" altLang="en-US" sz="2800" dirty="0" smtClean="0"/>
              <a:t>、教室门把手、电脑键盘、电话等，每日</a:t>
            </a:r>
            <a:r>
              <a:rPr lang="en-US" altLang="zh-CN" sz="2800" dirty="0" smtClean="0"/>
              <a:t>2-3</a:t>
            </a:r>
            <a:r>
              <a:rPr lang="zh-CN" altLang="en-US" sz="2800" dirty="0" smtClean="0"/>
              <a:t>次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2.1   500 mg/L</a:t>
            </a:r>
            <a:r>
              <a:rPr lang="zh-CN" altLang="en-US" sz="2800" dirty="0" smtClean="0"/>
              <a:t>含氯消毒剂擦拭，作用</a:t>
            </a:r>
            <a:r>
              <a:rPr lang="en-US" altLang="zh-CN" sz="2800" dirty="0" smtClean="0"/>
              <a:t>30min</a:t>
            </a:r>
            <a:r>
              <a:rPr lang="zh-CN" altLang="en-US" sz="2800" dirty="0" smtClean="0"/>
              <a:t>，再用清水擦净。或</a:t>
            </a:r>
            <a:r>
              <a:rPr lang="en-US" altLang="zh-CN" sz="2800" dirty="0" smtClean="0"/>
              <a:t>80 mg/L</a:t>
            </a:r>
            <a:r>
              <a:rPr lang="zh-CN" altLang="en-US" sz="2800" dirty="0" smtClean="0"/>
              <a:t>微酸水擦拭。</a:t>
            </a:r>
            <a:endParaRPr lang="en-US" altLang="zh-CN" sz="2800" dirty="0"/>
          </a:p>
          <a:p>
            <a:r>
              <a:rPr lang="en-US" altLang="zh-CN" sz="2800" dirty="0" smtClean="0"/>
              <a:t>2.2   75%</a:t>
            </a:r>
            <a:r>
              <a:rPr lang="zh-CN" altLang="en-US" sz="2800" dirty="0" smtClean="0"/>
              <a:t>乙醇消毒液：直接擦拭使用。</a:t>
            </a:r>
            <a:endParaRPr lang="en-US" altLang="zh-CN" sz="2800" dirty="0" smtClean="0"/>
          </a:p>
          <a:p>
            <a:r>
              <a:rPr lang="en-US" altLang="zh-CN" sz="2800" dirty="0" smtClean="0"/>
              <a:t>3</a:t>
            </a:r>
            <a:r>
              <a:rPr lang="zh-CN" altLang="en-US" sz="2800" dirty="0" smtClean="0"/>
              <a:t>、空气：每日通风</a:t>
            </a:r>
            <a:r>
              <a:rPr lang="en-US" altLang="zh-CN" sz="2800" dirty="0" smtClean="0"/>
              <a:t>2-3</a:t>
            </a:r>
            <a:r>
              <a:rPr lang="zh-CN" altLang="en-US" sz="2800" dirty="0" smtClean="0"/>
              <a:t>次，</a:t>
            </a:r>
            <a:r>
              <a:rPr lang="zh-CN" altLang="en-US" sz="2800" dirty="0" smtClean="0">
                <a:solidFill>
                  <a:srgbClr val="FF0000"/>
                </a:solidFill>
              </a:rPr>
              <a:t>无条件通风时</a:t>
            </a:r>
            <a:r>
              <a:rPr lang="zh-CN" altLang="en-US" sz="2800" dirty="0" smtClean="0"/>
              <a:t>，有人在可采用循环风消毒器，或在无人情况下紫外线灯或</a:t>
            </a:r>
            <a:r>
              <a:rPr lang="en-US" altLang="zh-CN" sz="2800" dirty="0" smtClean="0"/>
              <a:t>3%</a:t>
            </a:r>
            <a:r>
              <a:rPr lang="zh-CN" altLang="en-US" sz="2800" dirty="0" smtClean="0"/>
              <a:t>过氧化氢气溶胶喷雾，进行空间消毒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次。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</a:t>
            </a:r>
            <a:r>
              <a:rPr lang="zh-CN" altLang="en-US" dirty="0" smtClean="0"/>
              <a:t>高校不同场所具体消毒措施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 smtClean="0"/>
              <a:t>4.1</a:t>
            </a:r>
            <a:r>
              <a:rPr lang="zh-CN" altLang="en-US" sz="3000" dirty="0" smtClean="0"/>
              <a:t>餐厅</a:t>
            </a:r>
            <a:r>
              <a:rPr lang="zh-CN" altLang="en-US" sz="3000" dirty="0"/>
              <a:t>做好每日的空气通风和消毒</a:t>
            </a:r>
            <a:r>
              <a:rPr lang="zh-CN" altLang="en-US" sz="3000" dirty="0" smtClean="0"/>
              <a:t>，</a:t>
            </a:r>
            <a:endParaRPr lang="en-US" altLang="zh-CN" sz="3000" dirty="0" smtClean="0"/>
          </a:p>
          <a:p>
            <a:r>
              <a:rPr lang="zh-CN" altLang="en-US" sz="3000" dirty="0" smtClean="0"/>
              <a:t>餐桌使用前</a:t>
            </a:r>
            <a:r>
              <a:rPr lang="en-US" altLang="zh-CN" sz="3000" dirty="0" smtClean="0"/>
              <a:t>20-30min</a:t>
            </a:r>
            <a:r>
              <a:rPr lang="zh-CN" altLang="en-US" sz="3000" dirty="0" smtClean="0"/>
              <a:t>进行就餐桌面的消毒；</a:t>
            </a:r>
            <a:endParaRPr lang="en-US" altLang="zh-CN" sz="3000" dirty="0" smtClean="0"/>
          </a:p>
          <a:p>
            <a:r>
              <a:rPr lang="zh-CN" altLang="en-US" sz="3000" dirty="0" smtClean="0"/>
              <a:t>餐桌</a:t>
            </a:r>
            <a:r>
              <a:rPr lang="zh-CN" altLang="en-US" sz="3000" dirty="0"/>
              <a:t>椅使用后进行清洁</a:t>
            </a:r>
            <a:r>
              <a:rPr lang="zh-CN" altLang="en-US" sz="3000" dirty="0" smtClean="0"/>
              <a:t>消毒</a:t>
            </a:r>
            <a:r>
              <a:rPr lang="zh-CN" altLang="en-US" sz="3000" dirty="0"/>
              <a:t>。</a:t>
            </a:r>
            <a:endParaRPr lang="zh-CN" altLang="en-US" sz="3000" dirty="0"/>
          </a:p>
          <a:p>
            <a:r>
              <a:rPr lang="en-US" altLang="zh-CN" sz="3000" dirty="0" smtClean="0"/>
              <a:t>4.2</a:t>
            </a:r>
            <a:r>
              <a:rPr lang="zh-CN" altLang="en-US" sz="3000" dirty="0" smtClean="0"/>
              <a:t>餐具洗涤（</a:t>
            </a:r>
            <a:r>
              <a:rPr lang="zh-CN" altLang="en-US" sz="3000" dirty="0" smtClean="0">
                <a:solidFill>
                  <a:srgbClr val="FF0000"/>
                </a:solidFill>
              </a:rPr>
              <a:t>一洗二冲三消毒四保洁</a:t>
            </a:r>
            <a:r>
              <a:rPr lang="zh-CN" altLang="en-US" sz="3000" dirty="0" smtClean="0"/>
              <a:t>）</a:t>
            </a:r>
            <a:endParaRPr lang="zh-CN" altLang="en-US" sz="3000" dirty="0"/>
          </a:p>
          <a:p>
            <a:r>
              <a:rPr lang="zh-CN" altLang="en-US" sz="3000" dirty="0"/>
              <a:t>餐具清洁干净后可煮沸或流通蒸汽消毒 </a:t>
            </a:r>
            <a:r>
              <a:rPr lang="en-US" altLang="zh-CN" sz="3000" dirty="0"/>
              <a:t>15min</a:t>
            </a:r>
            <a:r>
              <a:rPr lang="zh-CN" altLang="en-US" sz="3000" dirty="0"/>
              <a:t>；也可按说明书使用食具消毒柜消毒或用</a:t>
            </a:r>
            <a:r>
              <a:rPr lang="en-US" altLang="zh-CN" sz="3000" dirty="0"/>
              <a:t>250mg/L</a:t>
            </a:r>
            <a:r>
              <a:rPr lang="zh-CN" altLang="en-US" sz="3000" dirty="0"/>
              <a:t>～</a:t>
            </a:r>
            <a:r>
              <a:rPr lang="en-US" altLang="zh-CN" sz="3000" dirty="0"/>
              <a:t>500mg/L </a:t>
            </a:r>
            <a:r>
              <a:rPr lang="zh-CN" altLang="en-US" sz="3000" dirty="0"/>
              <a:t>含氯消毒剂溶液浸泡 </a:t>
            </a:r>
            <a:r>
              <a:rPr lang="en-US" altLang="zh-CN" sz="3000" dirty="0"/>
              <a:t>30min </a:t>
            </a:r>
            <a:r>
              <a:rPr lang="zh-CN" altLang="en-US" sz="3000" dirty="0"/>
              <a:t>后，再用清水洗净，作浸泡消毒时</a:t>
            </a:r>
            <a:r>
              <a:rPr lang="zh-CN" altLang="en-US" sz="3000" dirty="0" smtClean="0"/>
              <a:t>，</a:t>
            </a:r>
            <a:endParaRPr lang="en-US" altLang="zh-CN" sz="3000" dirty="0" smtClean="0"/>
          </a:p>
          <a:p>
            <a:pPr marL="0" indent="0">
              <a:buNone/>
            </a:pPr>
            <a:r>
              <a:rPr lang="en-US" altLang="zh-CN" sz="3000" dirty="0"/>
              <a:t> </a:t>
            </a:r>
            <a:r>
              <a:rPr lang="en-US" altLang="zh-CN" sz="3000" dirty="0" smtClean="0"/>
              <a:t>   </a:t>
            </a:r>
            <a:r>
              <a:rPr lang="zh-CN" altLang="en-US" sz="3000" dirty="0" smtClean="0"/>
              <a:t>必须</a:t>
            </a:r>
            <a:r>
              <a:rPr lang="zh-CN" altLang="en-US" sz="3000" dirty="0"/>
              <a:t>使消毒液浸透被消毒物品。</a:t>
            </a:r>
            <a:endParaRPr lang="zh-CN" altLang="en-US" sz="3000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99176" cy="79695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4</a:t>
            </a:r>
            <a:r>
              <a:rPr lang="zh-CN" altLang="en-US" b="1" dirty="0" smtClean="0"/>
              <a:t>、高校食堂餐厅（每日至少</a:t>
            </a:r>
            <a:r>
              <a:rPr lang="en-US" altLang="zh-CN" b="1" dirty="0" smtClean="0"/>
              <a:t>2</a:t>
            </a:r>
            <a:r>
              <a:rPr lang="zh-CN" altLang="en-US" b="1" dirty="0" smtClean="0"/>
              <a:t>次</a:t>
            </a:r>
            <a:r>
              <a:rPr lang="zh-CN" altLang="en-US" b="1" dirty="0" smtClean="0"/>
              <a:t>）</a:t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4.2 </a:t>
            </a:r>
            <a:r>
              <a:rPr lang="zh-CN" altLang="en-US" dirty="0" smtClean="0"/>
              <a:t>地面</a:t>
            </a:r>
            <a:endParaRPr lang="zh-CN" altLang="en-US" dirty="0" smtClean="0"/>
          </a:p>
          <a:p>
            <a:r>
              <a:rPr lang="zh-CN" altLang="en-US" dirty="0" smtClean="0"/>
              <a:t>可用有效氯浓度 </a:t>
            </a:r>
            <a:r>
              <a:rPr lang="en-US" altLang="zh-CN" dirty="0" smtClean="0"/>
              <a:t>250 mg/L-500 mg/L </a:t>
            </a:r>
            <a:r>
              <a:rPr lang="zh-CN" altLang="en-US" dirty="0" smtClean="0"/>
              <a:t>含氯消毒剂湿式拖拭，作用 </a:t>
            </a:r>
            <a:r>
              <a:rPr lang="en-US" altLang="zh-CN" dirty="0" smtClean="0"/>
              <a:t>30min</a:t>
            </a:r>
            <a:r>
              <a:rPr lang="zh-CN" altLang="en-US" dirty="0" smtClean="0"/>
              <a:t>，再用清水洗净。</a:t>
            </a:r>
            <a:endParaRPr lang="zh-CN" altLang="en-US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4.3</a:t>
            </a:r>
            <a:r>
              <a:rPr lang="zh-CN" altLang="en-US" dirty="0" smtClean="0"/>
              <a:t>就餐桌、椅</a:t>
            </a:r>
            <a:endParaRPr lang="zh-CN" altLang="en-US" dirty="0" smtClean="0"/>
          </a:p>
          <a:p>
            <a:r>
              <a:rPr lang="zh-CN" altLang="en-US" dirty="0" smtClean="0"/>
              <a:t>可用</a:t>
            </a:r>
            <a:r>
              <a:rPr lang="en-US" altLang="zh-CN" dirty="0" smtClean="0"/>
              <a:t>250mg/L-500mg/L</a:t>
            </a:r>
            <a:r>
              <a:rPr lang="zh-CN" altLang="en-US" dirty="0" smtClean="0"/>
              <a:t>的含氯消毒剂进行喷洒或擦拭消毒，使用含氯消毒剂时应作用</a:t>
            </a:r>
            <a:r>
              <a:rPr lang="en-US" altLang="zh-CN" dirty="0" smtClean="0"/>
              <a:t>30</a:t>
            </a:r>
            <a:r>
              <a:rPr lang="zh-CN" altLang="en-US" dirty="0" smtClean="0"/>
              <a:t>分钟后再用清水洗净。</a:t>
            </a:r>
            <a:endParaRPr lang="zh-CN" altLang="en-US" dirty="0" smtClean="0"/>
          </a:p>
          <a:p>
            <a:r>
              <a:rPr lang="en-US" altLang="zh-CN" dirty="0" smtClean="0"/>
              <a:t>4.4 </a:t>
            </a:r>
            <a:r>
              <a:rPr lang="zh-CN" altLang="en-US" dirty="0" smtClean="0"/>
              <a:t>空气：每日通风</a:t>
            </a:r>
            <a:r>
              <a:rPr lang="en-US" altLang="zh-CN" dirty="0" smtClean="0"/>
              <a:t>2-3</a:t>
            </a:r>
            <a:r>
              <a:rPr lang="zh-CN" altLang="en-US" dirty="0" smtClean="0"/>
              <a:t>次，</a:t>
            </a:r>
            <a:r>
              <a:rPr lang="zh-CN" altLang="en-US" dirty="0" smtClean="0">
                <a:solidFill>
                  <a:srgbClr val="FF0000"/>
                </a:solidFill>
              </a:rPr>
              <a:t>无条件通风时，</a:t>
            </a:r>
            <a:r>
              <a:rPr lang="zh-CN" altLang="en-US" dirty="0" smtClean="0"/>
              <a:t>有人在可采用循环风消毒器，或在无人情况下用紫外线灯或</a:t>
            </a:r>
            <a:r>
              <a:rPr lang="en-US" altLang="zh-CN" dirty="0" smtClean="0"/>
              <a:t>3%</a:t>
            </a:r>
            <a:r>
              <a:rPr lang="zh-CN" altLang="en-US" dirty="0" smtClean="0"/>
              <a:t>过氧化氢气溶胶喷雾，进行空间消毒</a:t>
            </a:r>
            <a:r>
              <a:rPr lang="en-US" altLang="zh-CN" dirty="0" smtClean="0"/>
              <a:t>1</a:t>
            </a:r>
            <a:r>
              <a:rPr lang="zh-CN" altLang="en-US" dirty="0" smtClean="0"/>
              <a:t>次。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 </a:t>
            </a:r>
            <a:r>
              <a:rPr lang="zh-CN" altLang="en-US" b="1" dirty="0" smtClean="0"/>
              <a:t>高校食堂餐厅</a:t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5.1</a:t>
            </a:r>
            <a:r>
              <a:rPr lang="zh-CN" altLang="en-US" dirty="0" smtClean="0"/>
              <a:t>公共卫生</a:t>
            </a:r>
            <a:r>
              <a:rPr lang="zh-CN" altLang="en-US" dirty="0"/>
              <a:t>间配备洗手龙头、肥皂或洗手液等。应保持公共厕内环境整洁，地面无废弃物。对地板、内壁、座椅、门把手、水龙头等场所表面开展预防性消毒。</a:t>
            </a:r>
            <a:endParaRPr lang="zh-CN" altLang="en-US" dirty="0"/>
          </a:p>
          <a:p>
            <a:r>
              <a:rPr lang="en-US" altLang="zh-CN" dirty="0" smtClean="0"/>
              <a:t>5.2 </a:t>
            </a:r>
            <a:r>
              <a:rPr lang="zh-CN" altLang="en-US" dirty="0" smtClean="0"/>
              <a:t>物体</a:t>
            </a:r>
            <a:r>
              <a:rPr lang="zh-CN" altLang="en-US" dirty="0"/>
              <a:t>表面</a:t>
            </a:r>
            <a:endParaRPr lang="zh-CN" altLang="en-US" dirty="0"/>
          </a:p>
          <a:p>
            <a:r>
              <a:rPr lang="zh-CN" altLang="en-US" dirty="0" smtClean="0"/>
              <a:t>使用</a:t>
            </a:r>
            <a:r>
              <a:rPr lang="zh-CN" altLang="en-US" dirty="0"/>
              <a:t>含氯消毒剂对</a:t>
            </a:r>
            <a:r>
              <a:rPr lang="zh-CN" altLang="en-US" dirty="0">
                <a:sym typeface="+mn-ea"/>
              </a:rPr>
              <a:t>门把手、水龙头、</a:t>
            </a:r>
            <a:r>
              <a:rPr lang="zh-CN" altLang="en-US" dirty="0"/>
              <a:t>地面、洗手台面、马桶按钮等部位清洁消毒。可选用含</a:t>
            </a:r>
            <a:r>
              <a:rPr lang="zh-CN" altLang="en-US" dirty="0" smtClean="0"/>
              <a:t>有效氯</a:t>
            </a:r>
            <a:r>
              <a:rPr lang="en-US" altLang="zh-CN" dirty="0" smtClean="0"/>
              <a:t>500mg/L</a:t>
            </a:r>
            <a:r>
              <a:rPr lang="zh-CN" altLang="en-US" dirty="0"/>
              <a:t>消毒液喷洒或擦拭，</a:t>
            </a:r>
            <a:r>
              <a:rPr lang="en-US" altLang="zh-CN" dirty="0"/>
              <a:t>30min</a:t>
            </a:r>
            <a:r>
              <a:rPr lang="zh-CN" altLang="en-US" dirty="0"/>
              <a:t>后用清水擦拭干净。</a:t>
            </a:r>
            <a:endParaRPr lang="zh-CN" altLang="en-US" dirty="0"/>
          </a:p>
          <a:p>
            <a:r>
              <a:rPr lang="en-US" altLang="zh-CN" dirty="0" smtClean="0"/>
              <a:t>5.3</a:t>
            </a:r>
            <a:r>
              <a:rPr lang="zh-CN" altLang="en-US" dirty="0" smtClean="0"/>
              <a:t>便池</a:t>
            </a:r>
            <a:r>
              <a:rPr lang="zh-CN" altLang="en-US" dirty="0" smtClean="0">
                <a:solidFill>
                  <a:srgbClr val="FF0000"/>
                </a:solidFill>
              </a:rPr>
              <a:t>（泡腾片）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zh-CN" altLang="en-US" dirty="0"/>
              <a:t>每日早、中、晚分别使用含氯消毒剂（有效氯浓度 </a:t>
            </a:r>
            <a:r>
              <a:rPr lang="en-US" altLang="zh-CN" dirty="0"/>
              <a:t>1000 mg/L-2000 mg/L</a:t>
            </a:r>
            <a:r>
              <a:rPr lang="zh-CN" altLang="en-US" dirty="0"/>
              <a:t>）喷洒消毒，</a:t>
            </a:r>
            <a:r>
              <a:rPr lang="en-US" altLang="zh-CN" dirty="0"/>
              <a:t>30min</a:t>
            </a:r>
            <a:r>
              <a:rPr lang="zh-CN" altLang="en-US" dirty="0"/>
              <a:t>后再用清水冲洗干净，加盖冲洗。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 5</a:t>
            </a:r>
            <a:r>
              <a:rPr lang="zh-CN" altLang="en-US" b="1" dirty="0" smtClean="0"/>
              <a:t>、高校卫生间</a:t>
            </a:r>
            <a:br>
              <a:rPr lang="zh-CN" altLang="en-US" dirty="0" smtClean="0"/>
            </a:b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5.4</a:t>
            </a:r>
            <a:r>
              <a:rPr lang="zh-CN" altLang="en-US" dirty="0" smtClean="0"/>
              <a:t>拖布和抹布等卫生用具（</a:t>
            </a:r>
            <a:r>
              <a:rPr lang="zh-CN" altLang="en-US" dirty="0" smtClean="0">
                <a:solidFill>
                  <a:srgbClr val="FF0000"/>
                </a:solidFill>
              </a:rPr>
              <a:t>专用</a:t>
            </a:r>
            <a:r>
              <a:rPr lang="zh-CN" altLang="en-US" dirty="0" smtClean="0"/>
              <a:t>）</a:t>
            </a:r>
            <a:endParaRPr lang="zh-CN" altLang="en-US" dirty="0" smtClean="0"/>
          </a:p>
          <a:p>
            <a:r>
              <a:rPr lang="zh-CN" altLang="en-US" dirty="0" smtClean="0"/>
              <a:t>应按照房间分区专用，避免交叉感染。每次清洁后可用有效氯浓度</a:t>
            </a:r>
            <a:r>
              <a:rPr lang="en-US" altLang="zh-CN" dirty="0" smtClean="0"/>
              <a:t>500-1000mg/L</a:t>
            </a:r>
            <a:r>
              <a:rPr lang="zh-CN" altLang="en-US" dirty="0" smtClean="0"/>
              <a:t>的含氯消毒剂进行浸泡消毒，作用</a:t>
            </a:r>
            <a:r>
              <a:rPr lang="en-US" altLang="zh-CN" dirty="0" smtClean="0"/>
              <a:t>30min</a:t>
            </a:r>
            <a:r>
              <a:rPr lang="zh-CN" altLang="en-US" dirty="0" smtClean="0"/>
              <a:t>后用清水冲洗干净，晾干存放。</a:t>
            </a:r>
            <a:endParaRPr lang="zh-CN" altLang="en-US" dirty="0" smtClean="0"/>
          </a:p>
          <a:p>
            <a:r>
              <a:rPr lang="en-US" altLang="zh-CN" dirty="0" smtClean="0"/>
              <a:t>5.5</a:t>
            </a:r>
            <a:r>
              <a:rPr lang="zh-CN" altLang="en-US" dirty="0" smtClean="0"/>
              <a:t>垃圾</a:t>
            </a:r>
            <a:endParaRPr lang="zh-CN" altLang="en-US" dirty="0" smtClean="0"/>
          </a:p>
          <a:p>
            <a:r>
              <a:rPr lang="zh-CN" altLang="en-US" dirty="0" smtClean="0"/>
              <a:t>卫生纸等垃圾应放入套有垃圾袋的专用加盖垃圾桶，清理前使用</a:t>
            </a:r>
            <a:r>
              <a:rPr lang="en-US" altLang="zh-CN" dirty="0" smtClean="0"/>
              <a:t>1000-2000mg/L</a:t>
            </a:r>
            <a:r>
              <a:rPr lang="zh-CN" altLang="en-US" dirty="0" smtClean="0"/>
              <a:t>的含氯消毒液浇洒至完全湿透，扎紧垃圾袋口，作用</a:t>
            </a:r>
            <a:r>
              <a:rPr lang="en-US" altLang="zh-CN" dirty="0" smtClean="0"/>
              <a:t>30min</a:t>
            </a:r>
            <a:r>
              <a:rPr lang="zh-CN" altLang="en-US" dirty="0" smtClean="0"/>
              <a:t>。作为有害垃圾处理。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高校卫生间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ym typeface="+mn-ea"/>
              </a:rPr>
              <a:t>开窗通风，开窗慢行或停车时通风；车内空调过滤网每周清洁消毒一次，滤网可用有效氯浓度 </a:t>
            </a:r>
            <a:r>
              <a:rPr lang="en-US" altLang="zh-CN" dirty="0" smtClean="0">
                <a:sym typeface="+mn-ea"/>
              </a:rPr>
              <a:t>250 mg/L-500 mg/L</a:t>
            </a:r>
            <a:r>
              <a:rPr lang="zh-CN" altLang="en-US" dirty="0" smtClean="0">
                <a:sym typeface="+mn-ea"/>
              </a:rPr>
              <a:t>浸泡，</a:t>
            </a:r>
            <a:r>
              <a:rPr lang="zh-CN" altLang="en-US" dirty="0" smtClean="0">
                <a:sym typeface="+mn-ea"/>
              </a:rPr>
              <a:t>作用</a:t>
            </a:r>
            <a:r>
              <a:rPr lang="en-US" altLang="zh-CN" dirty="0" smtClean="0">
                <a:sym typeface="+mn-ea"/>
              </a:rPr>
              <a:t>30</a:t>
            </a:r>
            <a:r>
              <a:rPr lang="zh-CN" altLang="en-US" dirty="0" smtClean="0">
                <a:sym typeface="+mn-ea"/>
              </a:rPr>
              <a:t>分钟后再用清水洗净。</a:t>
            </a:r>
            <a:endParaRPr lang="zh-CN" altLang="en-US" dirty="0" smtClean="0"/>
          </a:p>
          <a:p>
            <a:r>
              <a:rPr lang="zh-CN" altLang="en-US" dirty="0" smtClean="0"/>
              <a:t>重点对方向盘、车门把手、扶手等区域及人手易触摸的区域表面消毒</a:t>
            </a:r>
            <a:r>
              <a:rPr lang="en-US" altLang="zh-CN" dirty="0" smtClean="0"/>
              <a:t>,</a:t>
            </a:r>
            <a:r>
              <a:rPr lang="zh-CN" altLang="en-US" dirty="0" smtClean="0"/>
              <a:t>季铵盐类消毒湿巾或</a:t>
            </a:r>
            <a:r>
              <a:rPr lang="en-US" altLang="zh-CN" dirty="0" smtClean="0"/>
              <a:t>75%</a:t>
            </a:r>
            <a:r>
              <a:rPr lang="zh-CN" altLang="en-US" dirty="0" smtClean="0"/>
              <a:t>的</a:t>
            </a:r>
            <a:endParaRPr lang="zh-CN" altLang="en-US" dirty="0" smtClean="0"/>
          </a:p>
          <a:p>
            <a:pPr marL="109855" indent="0">
              <a:buNone/>
            </a:pPr>
            <a:r>
              <a:rPr lang="zh-CN" altLang="en-US" dirty="0" smtClean="0"/>
              <a:t>  酒精或微酸性次氯酸</a:t>
            </a:r>
            <a:endParaRPr lang="zh-CN" altLang="en-US" dirty="0" smtClean="0"/>
          </a:p>
          <a:p>
            <a:pPr marL="109855" indent="0">
              <a:buNone/>
            </a:pPr>
            <a:r>
              <a:rPr lang="zh-CN" altLang="en-US" dirty="0" smtClean="0"/>
              <a:t>  水等消毒剂直接</a:t>
            </a:r>
            <a:r>
              <a:rPr lang="zh-CN" altLang="en-US" dirty="0" smtClean="0"/>
              <a:t>擦拭。</a:t>
            </a:r>
            <a:endParaRPr lang="en-US" altLang="zh-CN" dirty="0" smtClean="0"/>
          </a:p>
          <a:p>
            <a:endParaRPr lang="en-US" altLang="zh-CN" sz="4000" dirty="0" smtClean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6</a:t>
            </a:r>
            <a:r>
              <a:rPr lang="zh-CN" altLang="en-US" dirty="0"/>
              <a:t>、校车：</a:t>
            </a:r>
            <a:endParaRPr lang="zh-CN" altLang="en-US" dirty="0"/>
          </a:p>
        </p:txBody>
      </p:sp>
      <p:pic>
        <p:nvPicPr>
          <p:cNvPr id="5" name="Picture 2" descr="D:\培训班幻灯2014\20140523_161039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90695" y="3794760"/>
            <a:ext cx="4293235" cy="2402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青岛海滨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5364163" y="2722563"/>
            <a:ext cx="3024187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6400" i="1">
                <a:solidFill>
                  <a:srgbClr val="FFFF66"/>
                </a:solidFill>
                <a:ea typeface="华文行楷" panose="02010800040101010101" pitchFamily="2" charset="-122"/>
              </a:rPr>
              <a:t>谢谢！</a:t>
            </a:r>
            <a:endParaRPr lang="zh-CN" altLang="en-US" sz="6400" i="1">
              <a:solidFill>
                <a:srgbClr val="FFFF66"/>
              </a:solidFill>
              <a:ea typeface="华文行楷" panose="02010800040101010101" pitchFamily="2" charset="-122"/>
            </a:endParaRPr>
          </a:p>
        </p:txBody>
      </p:sp>
      <p:sp>
        <p:nvSpPr>
          <p:cNvPr id="141316" name="WordArt 4"/>
          <p:cNvSpPr>
            <a:spLocks noChangeArrowheads="1" noChangeShapeType="1" noTextEdit="1"/>
          </p:cNvSpPr>
          <p:nvPr/>
        </p:nvSpPr>
        <p:spPr bwMode="auto">
          <a:xfrm>
            <a:off x="827088" y="1052513"/>
            <a:ext cx="5513387" cy="12239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8079"/>
              </a:avLst>
            </a:prstTxWarp>
          </a:bodyPr>
          <a:lstStyle/>
          <a:p>
            <a:r>
              <a:rPr lang="zh-CN" altLang="en-US" sz="3600" kern="10" spc="720">
                <a:ln w="9525">
                  <a:noFill/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预防疾病，相约健康</a:t>
            </a:r>
            <a:endParaRPr lang="zh-CN" altLang="en-US" sz="3600" kern="10" spc="720">
              <a:ln w="9525">
                <a:noFill/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隔离观察区消毒原则</a:t>
            </a:r>
            <a:endParaRPr lang="zh-CN" altLang="en-US"/>
          </a:p>
          <a:p>
            <a:r>
              <a:rPr lang="zh-CN" altLang="en-US"/>
              <a:t>（一）动员临时隔离人员本人对其居住区域实施随时消毒；</a:t>
            </a:r>
            <a:endParaRPr lang="zh-CN" altLang="en-US"/>
          </a:p>
          <a:p>
            <a:r>
              <a:rPr lang="zh-CN" altLang="en-US"/>
              <a:t>（二）尽量</a:t>
            </a:r>
            <a:r>
              <a:rPr lang="zh-CN" altLang="en-US">
                <a:sym typeface="+mn-ea"/>
              </a:rPr>
              <a:t>减少</a:t>
            </a:r>
            <a:r>
              <a:rPr lang="zh-CN" altLang="en-US"/>
              <a:t>隔离区消毒工作人员，禁止无关人员进入隔离区；</a:t>
            </a:r>
            <a:endParaRPr lang="zh-CN" altLang="en-US"/>
          </a:p>
          <a:p>
            <a:r>
              <a:rPr lang="zh-CN" altLang="en-US"/>
              <a:t>（三）隔离区消毒人员不重复使用口罩和防护服，口罩潮湿、污染时随时更换，按医疗废弃物处置。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07950"/>
            <a:ext cx="7924800" cy="944563"/>
          </a:xfrm>
        </p:spPr>
        <p:txBody>
          <a:bodyPr/>
          <a:lstStyle/>
          <a:p>
            <a:pPr algn="r" eaLnBrk="1" hangingPunct="1"/>
            <a:endParaRPr lang="zh-CN" altLang="en-US" sz="3600" b="1" smtClean="0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ts val="4390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b="1" smtClean="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医疗废物包装容器</a:t>
            </a:r>
            <a:endParaRPr lang="zh-CN" altLang="en-US" b="1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algn="ctr" eaLnBrk="1" hangingPunct="1">
              <a:lnSpc>
                <a:spcPts val="2815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zh-CN" altLang="en-US" b="1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algn="ctr" eaLnBrk="1" hangingPunct="1">
              <a:lnSpc>
                <a:spcPts val="2815"/>
              </a:lnSpc>
              <a:spcBef>
                <a:spcPct val="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zh-CN" altLang="en-US" sz="2800" b="1" smtClean="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algn="ctr"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endParaRPr lang="zh-CN" altLang="en-US" sz="2800" b="1" smtClean="0">
              <a:solidFill>
                <a:schemeClr val="accent1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68964" name="Picture 4" descr="ws_E8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8638"/>
            <a:ext cx="3560762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5" name="Picture 5" descr="ws_E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068638"/>
            <a:ext cx="3529013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6" name="Text Box 6"/>
          <p:cNvSpPr>
            <a:spLocks noChangeArrowheads="1"/>
          </p:cNvSpPr>
          <p:nvPr/>
        </p:nvSpPr>
        <p:spPr bwMode="auto">
          <a:xfrm>
            <a:off x="5435600" y="220503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66"/>
                </a:solidFill>
                <a:effectLst/>
                <a:ea typeface="宋体" panose="02010600030101010101" pitchFamily="2" charset="-122"/>
                <a:sym typeface="Arial" panose="020B0604020202020204" pitchFamily="34" charset="0"/>
              </a:rPr>
              <a:t>利器盒</a:t>
            </a:r>
            <a:endParaRPr lang="zh-CN" altLang="en-US" sz="1800">
              <a:solidFill>
                <a:schemeClr val="tx1"/>
              </a:solidFill>
              <a:effectLst/>
              <a:ea typeface="宋体" panose="02010600030101010101" pitchFamily="2" charset="-122"/>
            </a:endParaRPr>
          </a:p>
        </p:txBody>
      </p:sp>
      <p:sp>
        <p:nvSpPr>
          <p:cNvPr id="168967" name="Text Box 7"/>
          <p:cNvSpPr>
            <a:spLocks noChangeArrowheads="1"/>
          </p:cNvSpPr>
          <p:nvPr/>
        </p:nvSpPr>
        <p:spPr bwMode="auto">
          <a:xfrm>
            <a:off x="900113" y="2205038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66"/>
                </a:solidFill>
                <a:effectLst/>
                <a:ea typeface="宋体" panose="02010600030101010101" pitchFamily="2" charset="-122"/>
                <a:sym typeface="Arial" panose="020B0604020202020204" pitchFamily="34" charset="0"/>
              </a:rPr>
              <a:t>专用包装袋</a:t>
            </a:r>
            <a:endParaRPr lang="zh-CN" altLang="en-US" sz="1800">
              <a:solidFill>
                <a:schemeClr val="tx1"/>
              </a:solidFill>
              <a:effectLst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07950"/>
            <a:ext cx="7924800" cy="944563"/>
          </a:xfrm>
        </p:spPr>
        <p:txBody>
          <a:bodyPr/>
          <a:lstStyle/>
          <a:p>
            <a:pPr algn="r" eaLnBrk="1" hangingPunct="1"/>
            <a:r>
              <a:rPr lang="zh-CN" altLang="en-US" sz="4000" b="1" smtClean="0">
                <a:solidFill>
                  <a:schemeClr val="bg1"/>
                </a:solidFill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二、医疗废物概述</a:t>
            </a:r>
            <a:endParaRPr lang="zh-CN" altLang="en-US" sz="3600" b="1" smtClean="0">
              <a:solidFill>
                <a:schemeClr val="bg1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 b="1" smtClean="0">
                <a:solidFill>
                  <a:srgbClr val="333399"/>
                </a:solidFill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t>盛放医疗废物的容器</a:t>
            </a:r>
            <a:endParaRPr lang="zh-CN" altLang="en-US" sz="2800" b="1" smtClean="0">
              <a:solidFill>
                <a:srgbClr val="333399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indent="0" algn="ctr" eaLnBrk="1" hangingPunct="1">
              <a:buClr>
                <a:schemeClr val="hlink"/>
              </a:buClr>
              <a:buFont typeface="Wingdings" panose="05000000000000000000" pitchFamily="2" charset="2"/>
              <a:buNone/>
            </a:pPr>
            <a:endParaRPr lang="zh-CN" altLang="en-US" sz="2800" smtClean="0">
              <a:solidFill>
                <a:srgbClr val="333399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69988" name="Picture 4" descr="ws_E8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0"/>
          <a:stretch>
            <a:fillRect/>
          </a:stretch>
        </p:blipFill>
        <p:spPr bwMode="auto">
          <a:xfrm>
            <a:off x="684213" y="2276475"/>
            <a:ext cx="76263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002260947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8830" y="415925"/>
            <a:ext cx="3496945" cy="5927725"/>
          </a:xfrm>
          <a:prstGeom prst="rect">
            <a:avLst/>
          </a:prstGeom>
        </p:spPr>
      </p:pic>
      <p:pic>
        <p:nvPicPr>
          <p:cNvPr id="6" name="内容占位符 4" descr="64874b787d071ac14f465f7c51efd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15" y="415925"/>
            <a:ext cx="4044315" cy="5932805"/>
          </a:xfrm>
          <a:prstGeom prst="rect">
            <a:avLst/>
          </a:prstGeom>
        </p:spPr>
      </p:pic>
      <p:sp>
        <p:nvSpPr>
          <p:cNvPr id="2" name="内容占位符 1"/>
          <p:cNvSpPr/>
          <p:nvPr>
            <p:ph idx="1"/>
          </p:nvPr>
        </p:nvSpPr>
        <p:spPr>
          <a:xfrm>
            <a:off x="1992630" y="1505458"/>
            <a:ext cx="8229600" cy="4525963"/>
          </a:xfrm>
        </p:spPr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fe216dc28604b5ac1b50705ac5754c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5795" y="386080"/>
            <a:ext cx="4492625" cy="5989955"/>
          </a:xfrm>
          <a:prstGeom prst="rect">
            <a:avLst/>
          </a:prstGeom>
        </p:spPr>
      </p:pic>
      <p:pic>
        <p:nvPicPr>
          <p:cNvPr id="5" name="内容占位符 4" descr="微信图片_20200226090716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90" y="386080"/>
            <a:ext cx="4427855" cy="59899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949647fd5211227dac6ca938f58334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56565" y="-342900"/>
            <a:ext cx="10057765" cy="754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410985844"/>
  <p:tag name="KSO_WM_UNIT_PLACING_PICTURE_USER_VIEWPORT" val="{&quot;height&quot;:15839,&quot;width&quot;:1188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4201</Words>
  <Application>WPS 演示</Application>
  <PresentationFormat>全屏显示(4:3)</PresentationFormat>
  <Paragraphs>335</Paragraphs>
  <Slides>38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62" baseType="lpstr">
      <vt:lpstr>Arial</vt:lpstr>
      <vt:lpstr>宋体</vt:lpstr>
      <vt:lpstr>Wingdings</vt:lpstr>
      <vt:lpstr>Wingdings 3</vt:lpstr>
      <vt:lpstr>Verdana</vt:lpstr>
      <vt:lpstr>Wingdings 2</vt:lpstr>
      <vt:lpstr>Lucida Sans Unicode</vt:lpstr>
      <vt:lpstr>黑体</vt:lpstr>
      <vt:lpstr>微软雅黑</vt:lpstr>
      <vt:lpstr>Arial Unicode MS</vt:lpstr>
      <vt:lpstr>Calibri</vt:lpstr>
      <vt:lpstr>Verdana</vt:lpstr>
      <vt:lpstr>Times New Roman</vt:lpstr>
      <vt:lpstr>文鼎霹雳体</vt:lpstr>
      <vt:lpstr>Segoe Print</vt:lpstr>
      <vt:lpstr>Garamond</vt:lpstr>
      <vt:lpstr>方正琥珀简体</vt:lpstr>
      <vt:lpstr>Tahoma</vt:lpstr>
      <vt:lpstr>华文新魏</vt:lpstr>
      <vt:lpstr>方正综艺简体</vt:lpstr>
      <vt:lpstr>Helvetica Light</vt:lpstr>
      <vt:lpstr>隶书</vt:lpstr>
      <vt:lpstr>华文行楷</vt:lpstr>
      <vt:lpstr>聚合</vt:lpstr>
      <vt:lpstr>高校预防新冠病毒感染的肺炎 --消毒技术指引</vt:lpstr>
      <vt:lpstr>PowerPoint 演示文稿</vt:lpstr>
      <vt:lpstr>PowerPoint 演示文稿</vt:lpstr>
      <vt:lpstr>PowerPoint 演示文稿</vt:lpstr>
      <vt:lpstr>PowerPoint 演示文稿</vt:lpstr>
      <vt:lpstr>二、医疗废物概述</vt:lpstr>
      <vt:lpstr>PowerPoint 演示文稿</vt:lpstr>
      <vt:lpstr>PowerPoint 演示文稿</vt:lpstr>
      <vt:lpstr>PowerPoint 演示文稿</vt:lpstr>
      <vt:lpstr>合理使用消毒剂--“五加强七不宜”</vt:lpstr>
      <vt:lpstr> 关注手卫生：洗 手</vt:lpstr>
      <vt:lpstr>一般手卫生设施</vt:lpstr>
      <vt:lpstr>肥皂含菌浓度：1×104-5个/g</vt:lpstr>
      <vt:lpstr>PowerPoint 演示文稿</vt:lpstr>
      <vt:lpstr>洗手的时间和清除细菌污染的关系</vt:lpstr>
      <vt:lpstr>PowerPoint 演示文稿</vt:lpstr>
      <vt:lpstr>合理使用消毒剂--“五加强七不宜” </vt:lpstr>
      <vt:lpstr>PowerPoint 演示文稿</vt:lpstr>
      <vt:lpstr>（一）基本要求与概念</vt:lpstr>
      <vt:lpstr>PowerPoint 演示文稿</vt:lpstr>
      <vt:lpstr>消毒工作中的个人防护及注意事项 </vt:lpstr>
      <vt:lpstr>（二）消毒对象</vt:lpstr>
      <vt:lpstr>PowerPoint 演示文稿</vt:lpstr>
      <vt:lpstr>（三）常用化学消毒剂</vt:lpstr>
      <vt:lpstr>1.4  过氧乙酸</vt:lpstr>
      <vt:lpstr>1.5过氧化氢</vt:lpstr>
      <vt:lpstr>PowerPoint 演示文稿</vt:lpstr>
      <vt:lpstr>2、含氯消毒剂</vt:lpstr>
      <vt:lpstr>3.预防性消毒—常用化学消毒剂 </vt:lpstr>
      <vt:lpstr>预防性消毒—常用化学消毒剂</vt:lpstr>
      <vt:lpstr>（四）高校不同场所具体消毒措施</vt:lpstr>
      <vt:lpstr>  高校不同场所具体消毒措施</vt:lpstr>
      <vt:lpstr>4、高校食堂餐厅（每日至少2次） </vt:lpstr>
      <vt:lpstr> 高校食堂餐厅 </vt:lpstr>
      <vt:lpstr> 5、高校卫生间 </vt:lpstr>
      <vt:lpstr>高校卫生间</vt:lpstr>
      <vt:lpstr>6、校车：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预防新冠病毒感染的肺炎 --学校消毒指引</dc:title>
  <dc:creator>dell</dc:creator>
  <cp:lastModifiedBy>hp</cp:lastModifiedBy>
  <cp:revision>134</cp:revision>
  <dcterms:created xsi:type="dcterms:W3CDTF">2020-02-19T06:09:00Z</dcterms:created>
  <dcterms:modified xsi:type="dcterms:W3CDTF">2020-02-26T05:39:28Z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